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1"/>
  </p:notesMasterIdLst>
  <p:handoutMasterIdLst>
    <p:handoutMasterId r:id="rId22"/>
  </p:handoutMasterIdLst>
  <p:sldIdLst>
    <p:sldId id="256" r:id="rId2"/>
    <p:sldId id="7240" r:id="rId3"/>
    <p:sldId id="7250" r:id="rId4"/>
    <p:sldId id="675" r:id="rId5"/>
    <p:sldId id="673" r:id="rId6"/>
    <p:sldId id="693" r:id="rId7"/>
    <p:sldId id="676" r:id="rId8"/>
    <p:sldId id="712" r:id="rId9"/>
    <p:sldId id="713" r:id="rId10"/>
    <p:sldId id="714" r:id="rId11"/>
    <p:sldId id="715" r:id="rId12"/>
    <p:sldId id="710" r:id="rId13"/>
    <p:sldId id="711" r:id="rId14"/>
    <p:sldId id="260" r:id="rId15"/>
    <p:sldId id="681" r:id="rId16"/>
    <p:sldId id="694" r:id="rId17"/>
    <p:sldId id="7255" r:id="rId18"/>
    <p:sldId id="686" r:id="rId19"/>
    <p:sldId id="530" r:id="rId20"/>
  </p:sldIdLst>
  <p:sldSz cx="12192000" cy="6858000"/>
  <p:notesSz cx="9296400" cy="7010400"/>
  <p:defaultTextStyle>
    <a:defPPr>
      <a:defRPr lang="en-US"/>
    </a:defPPr>
    <a:lvl1pPr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2pPr>
    <a:lvl3pPr marL="9144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3pPr>
    <a:lvl4pPr marL="13716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4pPr>
    <a:lvl5pPr marL="18288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5pPr>
    <a:lvl6pPr marL="2286000" algn="l" defTabSz="914400" rtl="0" eaLnBrk="1" latinLnBrk="0" hangingPunct="1">
      <a:defRPr kern="1200">
        <a:solidFill>
          <a:schemeClr val="tx1"/>
        </a:solidFill>
        <a:latin typeface="Georgia" panose="02040502050405020303" pitchFamily="18" charset="0"/>
        <a:ea typeface="+mn-ea"/>
        <a:cs typeface="+mn-cs"/>
      </a:defRPr>
    </a:lvl6pPr>
    <a:lvl7pPr marL="2743200" algn="l" defTabSz="914400" rtl="0" eaLnBrk="1" latinLnBrk="0" hangingPunct="1">
      <a:defRPr kern="1200">
        <a:solidFill>
          <a:schemeClr val="tx1"/>
        </a:solidFill>
        <a:latin typeface="Georgia" panose="02040502050405020303" pitchFamily="18" charset="0"/>
        <a:ea typeface="+mn-ea"/>
        <a:cs typeface="+mn-cs"/>
      </a:defRPr>
    </a:lvl7pPr>
    <a:lvl8pPr marL="3200400" algn="l" defTabSz="914400" rtl="0" eaLnBrk="1" latinLnBrk="0" hangingPunct="1">
      <a:defRPr kern="1200">
        <a:solidFill>
          <a:schemeClr val="tx1"/>
        </a:solidFill>
        <a:latin typeface="Georgia" panose="02040502050405020303" pitchFamily="18" charset="0"/>
        <a:ea typeface="+mn-ea"/>
        <a:cs typeface="+mn-cs"/>
      </a:defRPr>
    </a:lvl8pPr>
    <a:lvl9pPr marL="3657600" algn="l" defTabSz="914400" rtl="0" eaLnBrk="1" latinLnBrk="0" hangingPunct="1">
      <a:defRPr kern="1200">
        <a:solidFill>
          <a:schemeClr val="tx1"/>
        </a:solidFill>
        <a:latin typeface="Georgia" panose="02040502050405020303" pitchFamily="18" charset="0"/>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2" pos="6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enattoor, Anju" initials="M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D64A"/>
    <a:srgbClr val="E1F3F4"/>
    <a:srgbClr val="C3D3D4"/>
    <a:srgbClr val="E2EDAE"/>
    <a:srgbClr val="D8EAEB"/>
    <a:srgbClr val="FDEDD0"/>
    <a:srgbClr val="D2E076"/>
    <a:srgbClr val="FFEED1"/>
    <a:srgbClr val="00A9E0"/>
    <a:srgbClr val="F8EE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6" autoAdjust="0"/>
    <p:restoredTop sz="80340" autoAdjust="0"/>
  </p:normalViewPr>
  <p:slideViewPr>
    <p:cSldViewPr snapToObjects="1" showGuides="1">
      <p:cViewPr varScale="1">
        <p:scale>
          <a:sx n="101" d="100"/>
          <a:sy n="101" d="100"/>
        </p:scale>
        <p:origin x="1488" y="200"/>
      </p:cViewPr>
      <p:guideLst>
        <p:guide orient="horz" pos="1920"/>
        <p:guide pos="62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08" d="100"/>
          <a:sy n="108" d="100"/>
        </p:scale>
        <p:origin x="1833"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7ECD89-6E20-46AE-9126-502B3E017CAD}"/>
              </a:ext>
            </a:extLst>
          </p:cNvPr>
          <p:cNvSpPr>
            <a:spLocks noGrp="1"/>
          </p:cNvSpPr>
          <p:nvPr>
            <p:ph type="hdr" sz="quarter"/>
          </p:nvPr>
        </p:nvSpPr>
        <p:spPr>
          <a:xfrm>
            <a:off x="0" y="2"/>
            <a:ext cx="4028440" cy="351737"/>
          </a:xfrm>
          <a:prstGeom prst="rect">
            <a:avLst/>
          </a:prstGeom>
        </p:spPr>
        <p:txBody>
          <a:bodyPr vert="horz" lIns="93174" tIns="46586" rIns="93174" bIns="46586" rtlCol="0"/>
          <a:lstStyle>
            <a:lvl1pPr algn="l">
              <a:defRPr sz="1200">
                <a:latin typeface="Georgia" charset="0"/>
              </a:defRPr>
            </a:lvl1pPr>
          </a:lstStyle>
          <a:p>
            <a:pPr>
              <a:defRPr/>
            </a:pPr>
            <a:endParaRPr lang="en-US" dirty="0">
              <a:latin typeface="Microsoft Sans Serif" panose="020B0604020202020204" pitchFamily="34" charset="0"/>
            </a:endParaRPr>
          </a:p>
        </p:txBody>
      </p:sp>
      <p:sp>
        <p:nvSpPr>
          <p:cNvPr id="3" name="Date Placeholder 2">
            <a:extLst>
              <a:ext uri="{FF2B5EF4-FFF2-40B4-BE49-F238E27FC236}">
                <a16:creationId xmlns:a16="http://schemas.microsoft.com/office/drawing/2014/main" id="{FC94E869-0EDA-405A-A7D9-92382A74B13B}"/>
              </a:ext>
            </a:extLst>
          </p:cNvPr>
          <p:cNvSpPr>
            <a:spLocks noGrp="1"/>
          </p:cNvSpPr>
          <p:nvPr>
            <p:ph type="dt" sz="quarter" idx="1"/>
          </p:nvPr>
        </p:nvSpPr>
        <p:spPr>
          <a:xfrm>
            <a:off x="5265809" y="2"/>
            <a:ext cx="4028440" cy="351737"/>
          </a:xfrm>
          <a:prstGeom prst="rect">
            <a:avLst/>
          </a:prstGeom>
        </p:spPr>
        <p:txBody>
          <a:bodyPr vert="horz" lIns="93174" tIns="46586" rIns="93174" bIns="46586" rtlCol="0"/>
          <a:lstStyle>
            <a:lvl1pPr algn="r">
              <a:defRPr sz="1200">
                <a:latin typeface="Georgia" charset="0"/>
              </a:defRPr>
            </a:lvl1pPr>
          </a:lstStyle>
          <a:p>
            <a:pPr>
              <a:defRPr/>
            </a:pPr>
            <a:fld id="{E9ADAC2C-45C6-B44F-B589-619C21E27118}" type="datetimeFigureOut">
              <a:rPr lang="en-US">
                <a:latin typeface="Microsoft Sans Serif" panose="020B0604020202020204" pitchFamily="34" charset="0"/>
              </a:rPr>
              <a:pPr>
                <a:defRPr/>
              </a:pPr>
              <a:t>1/26/26</a:t>
            </a:fld>
            <a:endParaRPr lang="en-US" dirty="0">
              <a:latin typeface="Microsoft Sans Serif" panose="020B0604020202020204" pitchFamily="34" charset="0"/>
            </a:endParaRPr>
          </a:p>
        </p:txBody>
      </p:sp>
      <p:sp>
        <p:nvSpPr>
          <p:cNvPr id="4" name="Footer Placeholder 3">
            <a:extLst>
              <a:ext uri="{FF2B5EF4-FFF2-40B4-BE49-F238E27FC236}">
                <a16:creationId xmlns:a16="http://schemas.microsoft.com/office/drawing/2014/main" id="{3F825ED6-0A32-448F-AA08-448AC7575CDC}"/>
              </a:ext>
            </a:extLst>
          </p:cNvPr>
          <p:cNvSpPr>
            <a:spLocks noGrp="1"/>
          </p:cNvSpPr>
          <p:nvPr>
            <p:ph type="ftr" sz="quarter" idx="2"/>
          </p:nvPr>
        </p:nvSpPr>
        <p:spPr>
          <a:xfrm>
            <a:off x="0" y="6658664"/>
            <a:ext cx="4028440" cy="351736"/>
          </a:xfrm>
          <a:prstGeom prst="rect">
            <a:avLst/>
          </a:prstGeom>
        </p:spPr>
        <p:txBody>
          <a:bodyPr vert="horz" lIns="93174" tIns="46586" rIns="93174" bIns="46586" rtlCol="0" anchor="b"/>
          <a:lstStyle>
            <a:lvl1pPr algn="l">
              <a:defRPr sz="1200">
                <a:latin typeface="Georgia" charset="0"/>
              </a:defRPr>
            </a:lvl1pPr>
          </a:lstStyle>
          <a:p>
            <a:pPr>
              <a:defRPr/>
            </a:pPr>
            <a:endParaRPr lang="en-US" dirty="0">
              <a:latin typeface="Microsoft Sans Serif" panose="020B0604020202020204" pitchFamily="34" charset="0"/>
            </a:endParaRPr>
          </a:p>
        </p:txBody>
      </p:sp>
      <p:sp>
        <p:nvSpPr>
          <p:cNvPr id="5" name="Slide Number Placeholder 4">
            <a:extLst>
              <a:ext uri="{FF2B5EF4-FFF2-40B4-BE49-F238E27FC236}">
                <a16:creationId xmlns:a16="http://schemas.microsoft.com/office/drawing/2014/main" id="{AC86E6DB-0B8B-4BBC-AD9C-0B53FCAAEB15}"/>
              </a:ext>
            </a:extLst>
          </p:cNvPr>
          <p:cNvSpPr>
            <a:spLocks noGrp="1"/>
          </p:cNvSpPr>
          <p:nvPr>
            <p:ph type="sldNum" sz="quarter" idx="3"/>
          </p:nvPr>
        </p:nvSpPr>
        <p:spPr>
          <a:xfrm>
            <a:off x="5265809" y="6658664"/>
            <a:ext cx="4028440" cy="351736"/>
          </a:xfrm>
          <a:prstGeom prst="rect">
            <a:avLst/>
          </a:prstGeom>
        </p:spPr>
        <p:txBody>
          <a:bodyPr vert="horz" lIns="93174" tIns="46586" rIns="93174" bIns="46586" rtlCol="0" anchor="b"/>
          <a:lstStyle>
            <a:lvl1pPr algn="r">
              <a:defRPr sz="1200">
                <a:latin typeface="Georgia" charset="0"/>
              </a:defRPr>
            </a:lvl1pPr>
          </a:lstStyle>
          <a:p>
            <a:pPr>
              <a:defRPr/>
            </a:pPr>
            <a:fld id="{5383DF5D-FA39-A949-850F-48BE7279BF40}" type="slidenum">
              <a:rPr lang="en-US">
                <a:latin typeface="Microsoft Sans Serif" panose="020B0604020202020204" pitchFamily="34" charset="0"/>
              </a:rPr>
              <a:pPr>
                <a:defRPr/>
              </a:pPr>
              <a:t>‹#›</a:t>
            </a:fld>
            <a:endParaRPr lang="en-US" dirty="0">
              <a:latin typeface="Microsoft Sans Serif"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E16D5F-FE40-4A50-B7E9-DD127F1D3511}"/>
              </a:ext>
            </a:extLst>
          </p:cNvPr>
          <p:cNvSpPr>
            <a:spLocks noGrp="1"/>
          </p:cNvSpPr>
          <p:nvPr>
            <p:ph type="hdr" sz="quarter"/>
          </p:nvPr>
        </p:nvSpPr>
        <p:spPr>
          <a:xfrm>
            <a:off x="0" y="2"/>
            <a:ext cx="4028440" cy="351737"/>
          </a:xfrm>
          <a:prstGeom prst="rect">
            <a:avLst/>
          </a:prstGeom>
        </p:spPr>
        <p:txBody>
          <a:bodyPr vert="horz" lIns="93174" tIns="46586" rIns="93174" bIns="46586"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531B2DAD-7CD6-467A-B323-A8AEE8812AD2}"/>
              </a:ext>
            </a:extLst>
          </p:cNvPr>
          <p:cNvSpPr>
            <a:spLocks noGrp="1"/>
          </p:cNvSpPr>
          <p:nvPr>
            <p:ph type="dt" idx="1"/>
          </p:nvPr>
        </p:nvSpPr>
        <p:spPr>
          <a:xfrm>
            <a:off x="5265809" y="2"/>
            <a:ext cx="4028440" cy="351737"/>
          </a:xfrm>
          <a:prstGeom prst="rect">
            <a:avLst/>
          </a:prstGeom>
        </p:spPr>
        <p:txBody>
          <a:bodyPr vert="horz" lIns="93174" tIns="46586" rIns="93174" bIns="46586" rtlCol="0"/>
          <a:lstStyle>
            <a:lvl1pPr algn="r" eaLnBrk="1" fontAlgn="auto" hangingPunct="1">
              <a:spcBef>
                <a:spcPts val="0"/>
              </a:spcBef>
              <a:spcAft>
                <a:spcPts val="0"/>
              </a:spcAft>
              <a:defRPr sz="1200">
                <a:latin typeface="+mn-lt"/>
              </a:defRPr>
            </a:lvl1pPr>
          </a:lstStyle>
          <a:p>
            <a:pPr>
              <a:defRPr/>
            </a:pPr>
            <a:fld id="{74B7D46C-3B4A-8F42-A8CB-618954543440}" type="datetimeFigureOut">
              <a:rPr lang="en-US"/>
              <a:pPr>
                <a:defRPr/>
              </a:pPr>
              <a:t>1/26/26</a:t>
            </a:fld>
            <a:endParaRPr lang="en-US"/>
          </a:p>
        </p:txBody>
      </p:sp>
      <p:sp>
        <p:nvSpPr>
          <p:cNvPr id="4" name="Slide Image Placeholder 3">
            <a:extLst>
              <a:ext uri="{FF2B5EF4-FFF2-40B4-BE49-F238E27FC236}">
                <a16:creationId xmlns:a16="http://schemas.microsoft.com/office/drawing/2014/main" id="{F233CAE2-D2DF-49E8-B278-19644862EDA8}"/>
              </a:ext>
            </a:extLst>
          </p:cNvPr>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4" tIns="46586" rIns="93174" bIns="46586" rtlCol="0" anchor="ctr"/>
          <a:lstStyle/>
          <a:p>
            <a:pPr lvl="0"/>
            <a:endParaRPr lang="en-US" noProof="0"/>
          </a:p>
        </p:txBody>
      </p:sp>
      <p:sp>
        <p:nvSpPr>
          <p:cNvPr id="5" name="Notes Placeholder 4">
            <a:extLst>
              <a:ext uri="{FF2B5EF4-FFF2-40B4-BE49-F238E27FC236}">
                <a16:creationId xmlns:a16="http://schemas.microsoft.com/office/drawing/2014/main" id="{232D9E76-C867-45C3-AAD3-4CCDCDFF388C}"/>
              </a:ext>
            </a:extLst>
          </p:cNvPr>
          <p:cNvSpPr>
            <a:spLocks noGrp="1"/>
          </p:cNvSpPr>
          <p:nvPr>
            <p:ph type="body" sz="quarter" idx="3"/>
          </p:nvPr>
        </p:nvSpPr>
        <p:spPr>
          <a:xfrm>
            <a:off x="929640" y="3373755"/>
            <a:ext cx="7437120" cy="2760345"/>
          </a:xfrm>
          <a:prstGeom prst="rect">
            <a:avLst/>
          </a:prstGeom>
        </p:spPr>
        <p:txBody>
          <a:bodyPr vert="horz" lIns="93174" tIns="46586" rIns="93174" bIns="4658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37AA36D-2403-4F2D-AAAA-5386649095C9}"/>
              </a:ext>
            </a:extLst>
          </p:cNvPr>
          <p:cNvSpPr>
            <a:spLocks noGrp="1"/>
          </p:cNvSpPr>
          <p:nvPr>
            <p:ph type="ftr" sz="quarter" idx="4"/>
          </p:nvPr>
        </p:nvSpPr>
        <p:spPr>
          <a:xfrm>
            <a:off x="0" y="6658664"/>
            <a:ext cx="4028440" cy="351736"/>
          </a:xfrm>
          <a:prstGeom prst="rect">
            <a:avLst/>
          </a:prstGeom>
        </p:spPr>
        <p:txBody>
          <a:bodyPr vert="horz" lIns="93174" tIns="46586" rIns="93174" bIns="46586"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F24DBE23-BAC4-4B9F-9C72-C1B920F6ABF3}"/>
              </a:ext>
            </a:extLst>
          </p:cNvPr>
          <p:cNvSpPr>
            <a:spLocks noGrp="1"/>
          </p:cNvSpPr>
          <p:nvPr>
            <p:ph type="sldNum" sz="quarter" idx="5"/>
          </p:nvPr>
        </p:nvSpPr>
        <p:spPr>
          <a:xfrm>
            <a:off x="5265809" y="6658664"/>
            <a:ext cx="4028440" cy="351736"/>
          </a:xfrm>
          <a:prstGeom prst="rect">
            <a:avLst/>
          </a:prstGeom>
        </p:spPr>
        <p:txBody>
          <a:bodyPr vert="horz" lIns="93174" tIns="46586" rIns="93174" bIns="46586" rtlCol="0" anchor="b"/>
          <a:lstStyle>
            <a:lvl1pPr algn="r" eaLnBrk="1" fontAlgn="auto" hangingPunct="1">
              <a:spcBef>
                <a:spcPts val="0"/>
              </a:spcBef>
              <a:spcAft>
                <a:spcPts val="0"/>
              </a:spcAft>
              <a:defRPr sz="1200">
                <a:latin typeface="+mn-lt"/>
              </a:defRPr>
            </a:lvl1pPr>
          </a:lstStyle>
          <a:p>
            <a:pPr>
              <a:defRPr/>
            </a:pPr>
            <a:fld id="{2EB28E24-4E3A-0742-9838-90EF27C375A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343541"/>
                </a:highlight>
              </a:rPr>
              <a:t>Today I’ll talk about </a:t>
            </a:r>
            <a:r>
              <a:rPr lang="en-US" b="1" dirty="0" err="1">
                <a:highlight>
                  <a:srgbClr val="343541"/>
                </a:highlight>
              </a:rPr>
              <a:t>CellForge</a:t>
            </a:r>
            <a:r>
              <a:rPr lang="en-US" b="1" dirty="0">
                <a:highlight>
                  <a:srgbClr val="343541"/>
                </a:highlight>
              </a:rPr>
              <a:t>: Agentic Design of Virtual Cell Models</a:t>
            </a:r>
            <a:r>
              <a:rPr lang="en-US" dirty="0">
                <a:highlight>
                  <a:srgbClr val="343541"/>
                </a:highlight>
              </a:rPr>
              <a:t>.</a:t>
            </a:r>
          </a:p>
          <a:p>
            <a:r>
              <a:rPr lang="en-US" dirty="0">
                <a:highlight>
                  <a:srgbClr val="343541"/>
                </a:highlight>
              </a:rPr>
              <a:t>In this talk, I’ll use virtual cell modeling as a concrete case study to show how multi-agent AI scientists can design novel architectures, validate them biologically, and even solve real clinical problems.</a:t>
            </a:r>
          </a:p>
        </p:txBody>
      </p:sp>
      <p:sp>
        <p:nvSpPr>
          <p:cNvPr id="4" name="Slide Number Placeholder 3"/>
          <p:cNvSpPr>
            <a:spLocks noGrp="1"/>
          </p:cNvSpPr>
          <p:nvPr>
            <p:ph type="sldNum" sz="quarter" idx="5"/>
          </p:nvPr>
        </p:nvSpPr>
        <p:spPr/>
        <p:txBody>
          <a:bodyPr/>
          <a:lstStyle/>
          <a:p>
            <a:pPr>
              <a:defRPr/>
            </a:pPr>
            <a:fld id="{2EB28E24-4E3A-0742-9838-90EF27C375A2}" type="slidenum">
              <a:rPr lang="en-US" smtClean="0"/>
              <a:pPr>
                <a:defRPr/>
              </a:pPr>
              <a:t>1</a:t>
            </a:fld>
            <a:endParaRPr lang="en-US"/>
          </a:p>
        </p:txBody>
      </p:sp>
    </p:spTree>
    <p:extLst>
      <p:ext uri="{BB962C8B-B14F-4D97-AF65-F5344CB8AC3E}">
        <p14:creationId xmlns:p14="http://schemas.microsoft.com/office/powerpoint/2010/main" val="3932614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panose="020B0604020202020204"/>
                <a:ea typeface="Arial" panose="020B0604020202020204"/>
                <a:cs typeface="Arial" panose="020B0604020202020204"/>
                <a:sym typeface="Arial" panose="020B0604020202020204"/>
              </a:rPr>
              <a:t>We then evaluated whether the model recovers the key features that actually respond to perturbations. Instead of overall error, this focuses on the strongest response signals — the dimensions that carry real causal effects. CellForge consistently captures most of these true response features. This indicates high sensitivity to meaningful biological changes rather than noise.</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100" dirty="0">
                <a:latin typeface="Arial" panose="020B0604020202020204"/>
                <a:ea typeface="Arial" panose="020B0604020202020204"/>
                <a:cs typeface="Arial" panose="020B0604020202020204"/>
                <a:sym typeface="Arial" panose="020B0604020202020204"/>
              </a:rPr>
              <a:t>We also validated predictions at the pathway level using KEGG enrichment — a standard biological mechanism-level evaluation. Rather than individual genes, this tests whether predictions recover coherent functional processes. The results show strong alignment with known cellular mechanisms. So the models learn structured biology, not just correlations.</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0" dirty="0">
                <a:solidFill>
                  <a:schemeClr val="accent1"/>
                </a:solidFill>
                <a:latin typeface="Arial" panose="020B0604020202020204"/>
                <a:ea typeface="Arial" panose="020B0604020202020204"/>
                <a:cs typeface="Arial" panose="020B0604020202020204"/>
                <a:sym typeface="Arial" panose="020B0604020202020204"/>
              </a:rPr>
              <a:t>We applied </a:t>
            </a:r>
            <a:r>
              <a:rPr lang="en-US" sz="1100" b="0" dirty="0" err="1">
                <a:solidFill>
                  <a:schemeClr val="accent1"/>
                </a:solidFill>
                <a:latin typeface="Arial" panose="020B0604020202020204"/>
                <a:ea typeface="Arial" panose="020B0604020202020204"/>
                <a:cs typeface="Arial" panose="020B0604020202020204"/>
                <a:sym typeface="Arial" panose="020B0604020202020204"/>
              </a:rPr>
              <a:t>CellForge</a:t>
            </a:r>
            <a:r>
              <a:rPr lang="en-US" sz="1100" b="0" dirty="0">
                <a:solidFill>
                  <a:schemeClr val="accent1"/>
                </a:solidFill>
                <a:latin typeface="Arial" panose="020B0604020202020204"/>
                <a:ea typeface="Arial" panose="020B0604020202020204"/>
                <a:cs typeface="Arial" panose="020B0604020202020204"/>
                <a:sym typeface="Arial" panose="020B0604020202020204"/>
              </a:rPr>
              <a:t> to a real-world intervention outcome prediction task using high-dimensional single-cell data. The discovered architecture automatically learns to attend to the most informative subpopulations, rather than treating all instances equally. This demonstrates strong generalization beyond controlled benchmark settings.</a:t>
            </a:r>
            <a:endParaRPr sz="1100" b="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0" dirty="0">
                <a:solidFill>
                  <a:schemeClr val="accent1"/>
                </a:solidFill>
                <a:latin typeface="Arial" panose="020B0604020202020204"/>
                <a:ea typeface="Arial" panose="020B0604020202020204"/>
                <a:cs typeface="Arial" panose="020B0604020202020204"/>
                <a:sym typeface="Arial" panose="020B0604020202020204"/>
              </a:rPr>
              <a:t>We also evaluated </a:t>
            </a:r>
            <a:r>
              <a:rPr lang="en-US" sz="1100" b="0" dirty="0" err="1">
                <a:solidFill>
                  <a:schemeClr val="accent1"/>
                </a:solidFill>
                <a:latin typeface="Arial" panose="020B0604020202020204"/>
                <a:ea typeface="Arial" panose="020B0604020202020204"/>
                <a:cs typeface="Arial" panose="020B0604020202020204"/>
                <a:sym typeface="Arial" panose="020B0604020202020204"/>
              </a:rPr>
              <a:t>CellForge</a:t>
            </a:r>
            <a:r>
              <a:rPr lang="en-US" sz="1100" b="0" dirty="0">
                <a:solidFill>
                  <a:schemeClr val="accent1"/>
                </a:solidFill>
                <a:latin typeface="Arial" panose="020B0604020202020204"/>
                <a:ea typeface="Arial" panose="020B0604020202020204"/>
                <a:cs typeface="Arial" panose="020B0604020202020204"/>
                <a:sym typeface="Arial" panose="020B0604020202020204"/>
              </a:rPr>
              <a:t> on an interpretable multi-class prediction problem in complex biological data. The automatically designed model achieves near-perfect classification accuracy.</a:t>
            </a:r>
            <a:endParaRPr sz="1100" b="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0" dirty="0">
                <a:solidFill>
                  <a:srgbClr val="2F5496"/>
                </a:solidFill>
                <a:latin typeface="Arial" panose="020B0604020202020204"/>
                <a:ea typeface="Arial" panose="020B0604020202020204"/>
                <a:cs typeface="Arial" panose="020B0604020202020204"/>
                <a:sym typeface="Arial" panose="020B0604020202020204"/>
              </a:rPr>
              <a:t>Let me briefly summarize how </a:t>
            </a:r>
            <a:r>
              <a:rPr lang="en-US" sz="1100" b="0" dirty="0" err="1">
                <a:solidFill>
                  <a:srgbClr val="2F5496"/>
                </a:solidFill>
                <a:latin typeface="Arial" panose="020B0604020202020204"/>
                <a:ea typeface="Arial" panose="020B0604020202020204"/>
                <a:cs typeface="Arial" panose="020B0604020202020204"/>
                <a:sym typeface="Arial" panose="020B0604020202020204"/>
              </a:rPr>
              <a:t>CellForge</a:t>
            </a:r>
            <a:r>
              <a:rPr lang="en-US" sz="1100" b="0" dirty="0">
                <a:solidFill>
                  <a:srgbClr val="2F5496"/>
                </a:solidFill>
                <a:latin typeface="Arial" panose="020B0604020202020204"/>
                <a:ea typeface="Arial" panose="020B0604020202020204"/>
                <a:cs typeface="Arial" panose="020B0604020202020204"/>
                <a:sym typeface="Arial" panose="020B0604020202020204"/>
              </a:rPr>
              <a:t> operates. Given raw multi-omics data and a natural language task description, the system outputs a fully implemented and optimized model. The pipeline consists of three stages: task understanding, collaborative method design, and automated experimentation.</a:t>
            </a:r>
            <a:endParaRPr sz="1100" b="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latin typeface="Arial" panose="020B0604020202020204"/>
                <a:ea typeface="Arial" panose="020B0604020202020204"/>
                <a:cs typeface="Arial" panose="020B0604020202020204"/>
                <a:sym typeface="Arial" panose="020B0604020202020204"/>
              </a:rPr>
              <a:t>The task analysis module automatically characterizes datasets and retrieves relevant scientific knowledge. It diagnoses limitations of existing approaches and identifies key challenges before model design begins.</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latin typeface="Arial" panose="020B0604020202020204"/>
                <a:ea typeface="Arial" panose="020B0604020202020204"/>
                <a:cs typeface="Arial" panose="020B0604020202020204"/>
                <a:sym typeface="Arial" panose="020B0604020202020204"/>
              </a:rPr>
              <a:t>In the design module, specialized agents propose architectures and critique each other through structured discussion. Confidence scoring guides convergence until independent experts agree on a novel method. This replaces single-chain reasoning with collaborative scientific debate.</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latin typeface="Arial" panose="020B0604020202020204"/>
                <a:ea typeface="Arial" panose="020B0604020202020204"/>
                <a:cs typeface="Arial" panose="020B0604020202020204"/>
                <a:sym typeface="Arial" panose="020B0604020202020204"/>
              </a:rPr>
              <a:t>The system then converts research plans into executable code. It runs training, validation, and iterative refinement automatically.</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ltLang="zh-CN" sz="1100" dirty="0"/>
              <a:t>Common failure patterns such as invalid operations or shape mismatches are detected and repaired. This enables fully autonomous end-to-end discovery.</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Arial" panose="020B0604020202020204" pitchFamily="34" charset="0"/>
              </a:rPr>
              <a:t>And finally I would like to give a big shoutout to my collaborators, the Gerstein Lab, and my advisor for their support and contributions throughout the project. They helped make the work possible. For more details, visit our project website or check our paper here. Overall, </a:t>
            </a:r>
            <a:r>
              <a:rPr lang="en-US" sz="1200" b="0" i="0" u="none" strike="noStrike" dirty="0" err="1">
                <a:solidFill>
                  <a:srgbClr val="000000"/>
                </a:solidFill>
                <a:effectLst/>
                <a:latin typeface="Arial" panose="020B0604020202020204" pitchFamily="34" charset="0"/>
              </a:rPr>
              <a:t>CellForge</a:t>
            </a:r>
            <a:r>
              <a:rPr lang="en-US" sz="1200" b="0" i="0" u="none" strike="noStrike" dirty="0">
                <a:solidFill>
                  <a:srgbClr val="000000"/>
                </a:solidFill>
                <a:effectLst/>
                <a:latin typeface="Arial" panose="020B0604020202020204" pitchFamily="34" charset="0"/>
              </a:rPr>
              <a:t> demonstrates a new paradigm for scientific AI. </a:t>
            </a:r>
            <a:r>
              <a:rPr lang="en-US" sz="1200" b="0" i="0" u="none" strike="noStrike">
                <a:solidFill>
                  <a:srgbClr val="000000"/>
                </a:solidFill>
                <a:effectLst/>
                <a:latin typeface="Arial" panose="020B0604020202020204" pitchFamily="34" charset="0"/>
              </a:rPr>
              <a:t>Instead of applying fixed models, multi-agent systems can autonomously invent methods, validate them structurally, and generalize to real-world problems.</a:t>
            </a:r>
            <a:endParaRPr lang="en-US" sz="12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2EB28E24-4E3A-0742-9838-90EF27C375A2}" type="slidenum">
              <a:rPr lang="en-US" smtClean="0"/>
              <a:pPr>
                <a:defRPr/>
              </a:pPr>
              <a:t>19</a:t>
            </a:fld>
            <a:endParaRPr lang="en-US"/>
          </a:p>
        </p:txBody>
      </p:sp>
    </p:spTree>
    <p:extLst>
      <p:ext uri="{BB962C8B-B14F-4D97-AF65-F5344CB8AC3E}">
        <p14:creationId xmlns:p14="http://schemas.microsoft.com/office/powerpoint/2010/main" val="305854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6A6F408B-E920-A245-E9B6-479C5341BE03}"/>
            </a:ext>
          </a:extLst>
        </p:cNvPr>
        <p:cNvGrpSpPr/>
        <p:nvPr/>
      </p:nvGrpSpPr>
      <p:grpSpPr>
        <a:xfrm>
          <a:off x="0" y="0"/>
          <a:ext cx="0" cy="0"/>
          <a:chOff x="0" y="0"/>
          <a:chExt cx="0" cy="0"/>
        </a:xfrm>
      </p:grpSpPr>
      <p:sp>
        <p:nvSpPr>
          <p:cNvPr id="213" name="Google Shape;213;p10:notes">
            <a:extLst>
              <a:ext uri="{FF2B5EF4-FFF2-40B4-BE49-F238E27FC236}">
                <a16:creationId xmlns:a16="http://schemas.microsoft.com/office/drawing/2014/main" id="{6099E7E4-DB53-2CBF-AEC8-5E15EC183F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0:notes">
            <a:extLst>
              <a:ext uri="{FF2B5EF4-FFF2-40B4-BE49-F238E27FC236}">
                <a16:creationId xmlns:a16="http://schemas.microsoft.com/office/drawing/2014/main" id="{14DED84D-66F9-EB17-EC6A-6000690BEF2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latin typeface="Arial" panose="020B0604020202020204"/>
                <a:ea typeface="Arial" panose="020B0604020202020204"/>
                <a:cs typeface="Arial" panose="020B0604020202020204"/>
                <a:sym typeface="Arial" panose="020B0604020202020204"/>
              </a:rPr>
              <a:t>Let me start with the core question that drives my research. Can we build AI systems that do not just apply methods — but autonomously invent them? Like many of us, I started by manually designing machine learning models: choosing architectures, tuning components, debugging pipelines. Over time, I realized that much of scientific progress is actually about method invention. Scientists don’t just run tools — they create new ones when existing approaches fail. So the long-term goal of my work is not to build better predictors, but to build AI scientists that can reason, design, and innovate.</a:t>
            </a:r>
            <a:endParaRPr sz="1100" dirty="0">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8000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958D7599-E339-2586-DC4E-72DBB4DA822E}"/>
            </a:ext>
          </a:extLst>
        </p:cNvPr>
        <p:cNvGrpSpPr/>
        <p:nvPr/>
      </p:nvGrpSpPr>
      <p:grpSpPr>
        <a:xfrm>
          <a:off x="0" y="0"/>
          <a:ext cx="0" cy="0"/>
          <a:chOff x="0" y="0"/>
          <a:chExt cx="0" cy="0"/>
        </a:xfrm>
      </p:grpSpPr>
      <p:sp>
        <p:nvSpPr>
          <p:cNvPr id="43009" name="Google Shape;205;g3365d5ab5c8_0_136:notes">
            <a:extLst>
              <a:ext uri="{FF2B5EF4-FFF2-40B4-BE49-F238E27FC236}">
                <a16:creationId xmlns:a16="http://schemas.microsoft.com/office/drawing/2014/main" id="{CBB6B7BE-B79D-15C5-61BC-3E9D92E5484E}"/>
              </a:ext>
            </a:extLst>
          </p:cNvPr>
          <p:cNvSpPr>
            <a:spLocks noGrp="1" noRot="1" noChangeAspect="1" noTextEdit="1"/>
          </p:cNvSpPr>
          <p:nvPr>
            <p:ph type="sldImg" idx="2"/>
          </p:nvPr>
        </p:nvSpPr>
        <p:spPr>
          <a:noFill/>
          <a:ln>
            <a:headEnd/>
            <a:tailEnd/>
          </a:ln>
        </p:spPr>
      </p:sp>
      <p:sp>
        <p:nvSpPr>
          <p:cNvPr id="43010" name="Google Shape;206;g3365d5ab5c8_0_136:notes">
            <a:extLst>
              <a:ext uri="{FF2B5EF4-FFF2-40B4-BE49-F238E27FC236}">
                <a16:creationId xmlns:a16="http://schemas.microsoft.com/office/drawing/2014/main" id="{28C09E91-C21D-5394-D147-191080A4452F}"/>
              </a:ext>
            </a:extLst>
          </p:cNvPr>
          <p:cNvSpPr txBox="1">
            <a:spLocks noGrp="1" noChangeArrowheads="1"/>
          </p:cNvSpPr>
          <p:nvPr>
            <p:ph type="body" idx="1"/>
          </p:nvPr>
        </p:nvSpPr>
        <p:spPr/>
        <p:txBody>
          <a:bodyPr/>
          <a:lstStyle/>
          <a:p>
            <a:pPr marL="0" indent="0" eaLnBrk="1" hangingPunct="1">
              <a:buSzPts val="1100"/>
            </a:pPr>
            <a:r>
              <a:rPr lang="en-US" altLang="en-CN" sz="1100" dirty="0">
                <a:latin typeface="Arial" panose="020B0604020202020204" pitchFamily="34" charset="0"/>
                <a:cs typeface="Arial" panose="020B0604020202020204" pitchFamily="34" charset="0"/>
              </a:rPr>
              <a:t>Most current AI agents they do a lot question answering and reasoning tasks. But real science is a building process. </a:t>
            </a:r>
            <a:r>
              <a:rPr lang="en-US" altLang="en-CN" sz="1100" dirty="0" err="1">
                <a:latin typeface="Arial" panose="020B0604020202020204" pitchFamily="34" charset="0"/>
                <a:cs typeface="Arial" panose="020B0604020202020204" pitchFamily="34" charset="0"/>
              </a:rPr>
              <a:t>CellForge</a:t>
            </a:r>
            <a:r>
              <a:rPr lang="en-US" altLang="en-CN" sz="1100" dirty="0">
                <a:latin typeface="Arial" panose="020B0604020202020204" pitchFamily="34" charset="0"/>
                <a:cs typeface="Arial" panose="020B0604020202020204" pitchFamily="34" charset="0"/>
              </a:rPr>
              <a:t> represents this shift: from agents that select the right answer to agents that generate novel executable scientific methods.</a:t>
            </a:r>
            <a:endParaRPr lang="en-CN" altLang="en-CN"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649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7ccadf8607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g37ccadf8607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solidFill>
                  <a:srgbClr val="2F5496"/>
                </a:solidFill>
                <a:latin typeface="Arial" panose="020B0604020202020204"/>
                <a:ea typeface="Arial" panose="020B0604020202020204"/>
                <a:cs typeface="Arial" panose="020B0604020202020204"/>
                <a:sym typeface="Arial" panose="020B0604020202020204"/>
              </a:rPr>
              <a:t>The scientific testbed we use is virtual cell modeling. The goal is to predict cellular responses to perturbations — such as gene knockouts, drug treatments, or environmental changes. Given pre-perturbation cellular states, the model must infer post-perturbation profiles.</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7ccadf8607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g37ccadf8607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solidFill>
                  <a:schemeClr val="dk1"/>
                </a:solidFill>
                <a:sym typeface="+mn-ea"/>
              </a:rPr>
              <a:t>There are some difficulties. First, extreme dataset-specific inductive bias. Each perturbation dataset has different biological mechanisms, different noise distributions, and different sparsity. Foundation models often fail to generalize across them. Second. Today, researchers manually inspect data, design architectures, run experiments, and iterate. Each new dataset often requires redesigning the entire modeling approach.</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100" dirty="0">
                <a:latin typeface="Arial" panose="020B0604020202020204"/>
                <a:ea typeface="Arial" panose="020B0604020202020204"/>
                <a:cs typeface="Arial" panose="020B0604020202020204"/>
                <a:sym typeface="Arial" panose="020B0604020202020204"/>
              </a:rPr>
              <a:t>To address these challenges, we designed </a:t>
            </a:r>
            <a:r>
              <a:rPr lang="en-US" altLang="zh-CN" sz="1100" dirty="0" err="1">
                <a:latin typeface="Arial" panose="020B0604020202020204"/>
                <a:ea typeface="Arial" panose="020B0604020202020204"/>
                <a:cs typeface="Arial" panose="020B0604020202020204"/>
                <a:sym typeface="Arial" panose="020B0604020202020204"/>
              </a:rPr>
              <a:t>CellForge</a:t>
            </a:r>
            <a:r>
              <a:rPr lang="en-US" altLang="zh-CN" sz="1100" dirty="0">
                <a:latin typeface="Arial" panose="020B0604020202020204"/>
                <a:ea typeface="Arial" panose="020B0604020202020204"/>
                <a:cs typeface="Arial" panose="020B0604020202020204"/>
                <a:sym typeface="Arial" panose="020B0604020202020204"/>
              </a:rPr>
              <a:t> as a multi-agent scientific reasoning system. We compared it against single LLMs and existing agentic systems. Across multiple perturbation tasks, </a:t>
            </a:r>
            <a:r>
              <a:rPr lang="en-US" altLang="zh-CN" sz="1100" dirty="0" err="1">
                <a:latin typeface="Arial" panose="020B0604020202020204"/>
                <a:ea typeface="Arial" panose="020B0604020202020204"/>
                <a:cs typeface="Arial" panose="020B0604020202020204"/>
                <a:sym typeface="Arial" panose="020B0604020202020204"/>
              </a:rPr>
              <a:t>CellForge</a:t>
            </a:r>
            <a:r>
              <a:rPr lang="en-US" altLang="zh-CN" sz="1100" dirty="0">
                <a:latin typeface="Arial" panose="020B0604020202020204"/>
                <a:ea typeface="Arial" panose="020B0604020202020204"/>
                <a:cs typeface="Arial" panose="020B0604020202020204"/>
                <a:sym typeface="Arial" panose="020B0604020202020204"/>
              </a:rPr>
              <a:t> consistently generates higher-quality research plans — in scientific validity, feasibility, and innovation. Importantly, both LLM judges and blinded human experts agree on these improvements.</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latin typeface="Arial" panose="020B0604020202020204"/>
                <a:ea typeface="Arial" panose="020B0604020202020204"/>
                <a:cs typeface="Arial" panose="020B0604020202020204"/>
                <a:sym typeface="Arial" panose="020B0604020202020204"/>
              </a:rPr>
              <a:t>These models emerge from reasoning over data characteristics and biological knowledge. Nothing here is predefined. They combine components like latent encoders, gene interaction networks, and perturbation-aware transformers in novel ways.</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0">
                <a:solidFill>
                  <a:schemeClr val="dk1"/>
                </a:solidFill>
                <a:latin typeface="Arial" panose="020B0604020202020204"/>
                <a:ea typeface="Arial" panose="020B0604020202020204"/>
                <a:cs typeface="Arial" panose="020B0604020202020204"/>
                <a:sym typeface="Arial" panose="020B0604020202020204"/>
              </a:rPr>
              <a:t>We first benchmarked on scRNA-seq gene knockout and drug perturbation tasks. Compared to strong baselines like scGPT and Geneformer, CellForge-designed models substantially reduce prediction error and improve variance explained. In many cases, they outperform hand-designed architectures. We then tested generalization to new modalities such as scATAC-seq and CITE-seq, where the same system adapts without manual re-engineering.</a:t>
            </a:r>
            <a:endParaRPr sz="1100" b="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panose="020B0604020202020204"/>
                <a:ea typeface="Arial" panose="020B0604020202020204"/>
                <a:cs typeface="Arial" panose="020B0604020202020204"/>
                <a:sym typeface="Arial" panose="020B0604020202020204"/>
              </a:rPr>
              <a:t>Beyond prediction accuracy, we evaluated representation quality. CellForge embeddings consistently show better separability, perturbation consistency, and structural preservation than foundation models. This indicates the system is learning biologically meaningful latent spaces.</a:t>
            </a:r>
            <a:endParaRPr sz="11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4" hasCustomPrompt="1"/>
          </p:nvPr>
        </p:nvSpPr>
        <p:spPr>
          <a:xfrm>
            <a:off x="594360" y="3002280"/>
            <a:ext cx="10895293" cy="274320"/>
          </a:xfrm>
          <a:prstGeom prst="rect">
            <a:avLst/>
          </a:prstGeom>
          <a:noFill/>
        </p:spPr>
        <p:txBody>
          <a:bodyPr anchor="ctr"/>
          <a:lstStyle>
            <a:lvl1pPr marL="0" indent="0">
              <a:lnSpc>
                <a:spcPct val="100000"/>
              </a:lnSpc>
              <a:buNone/>
              <a:defRPr sz="2800" b="0" baseline="0">
                <a:solidFill>
                  <a:schemeClr val="tx1"/>
                </a:solidFill>
                <a:latin typeface="Microsoft Sans Serif" panose="020B0604020202020204" pitchFamily="34" charset="0"/>
                <a:cs typeface="Microsoft Sans Serif" panose="020B0604020202020204" pitchFamily="34" charset="0"/>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Presenter, Department</a:t>
            </a:r>
          </a:p>
        </p:txBody>
      </p:sp>
      <p:sp>
        <p:nvSpPr>
          <p:cNvPr id="2" name="Title 1"/>
          <p:cNvSpPr>
            <a:spLocks noGrp="1"/>
          </p:cNvSpPr>
          <p:nvPr>
            <p:ph type="title" hasCustomPrompt="1"/>
          </p:nvPr>
        </p:nvSpPr>
        <p:spPr>
          <a:xfrm>
            <a:off x="609600" y="2311569"/>
            <a:ext cx="10896196" cy="507831"/>
          </a:xfrm>
          <a:noFill/>
        </p:spPr>
        <p:txBody>
          <a:bodyPr/>
          <a:lstStyle>
            <a:lvl1pPr>
              <a:lnSpc>
                <a:spcPct val="100000"/>
              </a:lnSpc>
              <a:defRPr sz="4800" baseline="0">
                <a:solidFill>
                  <a:schemeClr val="tx1"/>
                </a:solidFill>
                <a:latin typeface="YaleNew" panose="02000602050000020003" pitchFamily="2" charset="77"/>
                <a:cs typeface="Microsoft Sans Serif" panose="020B0604020202020204" pitchFamily="34" charset="0"/>
              </a:defRPr>
            </a:lvl1pPr>
          </a:lstStyle>
          <a:p>
            <a:r>
              <a:rPr lang="en-US" dirty="0"/>
              <a:t>Title</a:t>
            </a:r>
          </a:p>
        </p:txBody>
      </p:sp>
      <p:sp>
        <p:nvSpPr>
          <p:cNvPr id="8" name="Text Placeholder 9">
            <a:extLst>
              <a:ext uri="{FF2B5EF4-FFF2-40B4-BE49-F238E27FC236}">
                <a16:creationId xmlns:a16="http://schemas.microsoft.com/office/drawing/2014/main" id="{F639F0F7-B6A2-134A-84D6-28C74C31FFAE}"/>
              </a:ext>
            </a:extLst>
          </p:cNvPr>
          <p:cNvSpPr>
            <a:spLocks noGrp="1"/>
          </p:cNvSpPr>
          <p:nvPr>
            <p:ph type="body" sz="quarter" idx="16" hasCustomPrompt="1"/>
          </p:nvPr>
        </p:nvSpPr>
        <p:spPr>
          <a:xfrm>
            <a:off x="603504" y="3459480"/>
            <a:ext cx="10895293" cy="274320"/>
          </a:xfrm>
          <a:prstGeom prst="rect">
            <a:avLst/>
          </a:prstGeom>
          <a:noFill/>
        </p:spPr>
        <p:txBody>
          <a:bodyPr anchor="ctr"/>
          <a:lstStyle>
            <a:lvl1pPr marL="0" indent="0">
              <a:lnSpc>
                <a:spcPct val="100000"/>
              </a:lnSpc>
              <a:buNone/>
              <a:defRPr sz="1600" b="0" i="0" baseline="0">
                <a:solidFill>
                  <a:schemeClr val="tx1"/>
                </a:solidFill>
                <a:latin typeface="Microsoft Sans Serif" panose="020B0604020202020204" pitchFamily="34" charset="0"/>
                <a:cs typeface="Arial"/>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Month Day, Year</a:t>
            </a:r>
          </a:p>
        </p:txBody>
      </p:sp>
      <p:pic>
        <p:nvPicPr>
          <p:cNvPr id="9" name="Picture 8" descr="A picture containing clipart&#10;&#10;Description automatically generated">
            <a:extLst>
              <a:ext uri="{FF2B5EF4-FFF2-40B4-BE49-F238E27FC236}">
                <a16:creationId xmlns:a16="http://schemas.microsoft.com/office/drawing/2014/main" id="{F0AAB75F-C12E-EF48-991F-89CE62CA311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3400" y="5772224"/>
            <a:ext cx="5486400" cy="399976"/>
          </a:xfrm>
          <a:prstGeom prst="rect">
            <a:avLst/>
          </a:prstGeom>
        </p:spPr>
      </p:pic>
    </p:spTree>
    <p:extLst>
      <p:ext uri="{BB962C8B-B14F-4D97-AF65-F5344CB8AC3E}">
        <p14:creationId xmlns:p14="http://schemas.microsoft.com/office/powerpoint/2010/main" val="13453302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8">
          <p15:clr>
            <a:srgbClr val="FBAE40"/>
          </p15:clr>
        </p15:guide>
        <p15:guide id="2" pos="3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orange SUBTITLE">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10896196"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703387"/>
            <a:ext cx="10896600" cy="4075308"/>
          </a:xfrm>
        </p:spPr>
        <p:txBody>
          <a:bodyPr/>
          <a:lstStyle>
            <a:lvl1pPr marL="0" indent="0">
              <a:buNone/>
              <a:defRPr>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pic>
        <p:nvPicPr>
          <p:cNvPr id="8" name="Picture 7">
            <a:extLst>
              <a:ext uri="{FF2B5EF4-FFF2-40B4-BE49-F238E27FC236}">
                <a16:creationId xmlns:a16="http://schemas.microsoft.com/office/drawing/2014/main" id="{2A919CF1-2C68-2742-9BFE-3F6D9C4004DE}"/>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23482519"/>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blue SUBTITLE and Bullets">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10896196"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hasCustomPrompt="1"/>
          </p:nvPr>
        </p:nvSpPr>
        <p:spPr>
          <a:xfrm>
            <a:off x="620184" y="1703387"/>
            <a:ext cx="10896600" cy="4075308"/>
          </a:xfrm>
        </p:spPr>
        <p:txBody>
          <a:bodyPr/>
          <a:lstStyle>
            <a:lvl1pPr marL="342900" indent="-342900">
              <a:buFont typeface="Arial" panose="020B0604020202020204" pitchFamily="34" charset="0"/>
              <a:buChar char="•"/>
              <a:defRPr b="0" i="0">
                <a:solidFill>
                  <a:schemeClr val="tx2"/>
                </a:solidFill>
                <a:latin typeface="Microsoft Sans Serif" panose="020B0604020202020204" pitchFamily="34" charset="0"/>
                <a:cs typeface="Microsoft Sans Serif" panose="020B0604020202020204" pitchFamily="34" charset="0"/>
              </a:defRPr>
            </a:lvl1pPr>
            <a:lvl2pPr marL="628650" indent="-285750">
              <a:buFont typeface="Arial" panose="020B0604020202020204" pitchFamily="34" charset="0"/>
              <a:buChar char="•"/>
              <a:defRPr>
                <a:solidFill>
                  <a:schemeClr val="tx2"/>
                </a:solidFill>
                <a:latin typeface="Microsoft Sans Serif" panose="020B0604020202020204" pitchFamily="34" charset="0"/>
                <a:cs typeface="Microsoft Sans Serif" panose="020B0604020202020204" pitchFamily="34" charset="0"/>
              </a:defRPr>
            </a:lvl2pPr>
            <a:lvl3pPr>
              <a:defRPr>
                <a:solidFill>
                  <a:schemeClr val="tx2"/>
                </a:solidFill>
                <a:latin typeface="Microsoft Sans Serif" panose="020B0604020202020204" pitchFamily="34" charset="0"/>
                <a:cs typeface="Microsoft Sans Serif" panose="020B0604020202020204" pitchFamily="34" charset="0"/>
              </a:defRPr>
            </a:lvl3pPr>
            <a:lvl4pPr>
              <a:defRPr>
                <a:solidFill>
                  <a:schemeClr val="tx2"/>
                </a:solidFill>
                <a:latin typeface="Microsoft Sans Serif" panose="020B0604020202020204" pitchFamily="34" charset="0"/>
                <a:cs typeface="Microsoft Sans Serif" panose="020B0604020202020204" pitchFamily="34" charset="0"/>
              </a:defRPr>
            </a:lvl4pPr>
            <a:lvl5pPr>
              <a:defRPr/>
            </a:lvl5pPr>
          </a:lstStyle>
          <a:p>
            <a:pPr lvl="0"/>
            <a:r>
              <a:rPr lang="en-US" altLang="en-US" dirty="0"/>
              <a:t>Bullet</a:t>
            </a:r>
          </a:p>
          <a:p>
            <a:pPr lvl="1"/>
            <a:r>
              <a:rPr lang="en-US" altLang="en-US" dirty="0"/>
              <a:t>Sub-bullet</a:t>
            </a:r>
          </a:p>
          <a:p>
            <a:pPr lvl="2"/>
            <a:r>
              <a:rPr lang="en-US" altLang="en-US" dirty="0"/>
              <a:t>Sub-bullet</a:t>
            </a:r>
          </a:p>
          <a:p>
            <a:pPr lvl="3"/>
            <a:r>
              <a:rPr lang="en-US" altLang="en-US" dirty="0"/>
              <a:t>Sub-bullet</a:t>
            </a:r>
          </a:p>
        </p:txBody>
      </p:sp>
      <p:pic>
        <p:nvPicPr>
          <p:cNvPr id="8" name="Picture 7">
            <a:extLst>
              <a:ext uri="{FF2B5EF4-FFF2-40B4-BE49-F238E27FC236}">
                <a16:creationId xmlns:a16="http://schemas.microsoft.com/office/drawing/2014/main" id="{ABC0B471-FCF1-314A-8DFB-FC3CF43C3F42}"/>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562198426"/>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blue SUBTITLE and Photo ">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5475613"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703387"/>
            <a:ext cx="5475816" cy="3974742"/>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4" name="Picture Placeholder 3">
            <a:extLst>
              <a:ext uri="{FF2B5EF4-FFF2-40B4-BE49-F238E27FC236}">
                <a16:creationId xmlns:a16="http://schemas.microsoft.com/office/drawing/2014/main" id="{7569B0B1-812C-844D-9925-F70677E51560}"/>
              </a:ext>
            </a:extLst>
          </p:cNvPr>
          <p:cNvSpPr>
            <a:spLocks noGrp="1"/>
          </p:cNvSpPr>
          <p:nvPr>
            <p:ph type="pic" sz="quarter" idx="16"/>
          </p:nvPr>
        </p:nvSpPr>
        <p:spPr>
          <a:xfrm>
            <a:off x="6096000" y="0"/>
            <a:ext cx="6096000" cy="6858000"/>
          </a:xfrm>
        </p:spPr>
        <p:txBody>
          <a:bodyPr/>
          <a:lstStyle/>
          <a:p>
            <a:r>
              <a:rPr lang="en-US"/>
              <a:t>Click icon to add picture</a:t>
            </a:r>
            <a:endParaRPr lang="en-US" dirty="0"/>
          </a:p>
        </p:txBody>
      </p:sp>
      <p:pic>
        <p:nvPicPr>
          <p:cNvPr id="8" name="Picture 7">
            <a:extLst>
              <a:ext uri="{FF2B5EF4-FFF2-40B4-BE49-F238E27FC236}">
                <a16:creationId xmlns:a16="http://schemas.microsoft.com/office/drawing/2014/main" id="{215E4C2E-2AD7-C64E-9C07-697C8CB099C4}"/>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526867274"/>
      </p:ext>
    </p:extLst>
  </p:cSld>
  <p:clrMapOvr>
    <a:masterClrMapping/>
  </p:clrMapOvr>
  <p:extLst>
    <p:ext uri="{DCECCB84-F9BA-43D5-87BE-67443E8EF086}">
      <p15:sldGuideLst xmlns:p15="http://schemas.microsoft.com/office/powerpoint/2012/main">
        <p15:guide id="1" orient="horz" pos="72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ontent- with grey bloc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219200"/>
            <a:ext cx="5475816" cy="4953000"/>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2" name="Rectangle 1">
            <a:extLst>
              <a:ext uri="{FF2B5EF4-FFF2-40B4-BE49-F238E27FC236}">
                <a16:creationId xmlns:a16="http://schemas.microsoft.com/office/drawing/2014/main" id="{A39D6E8A-FD7D-B549-B36D-A28CD760A414}"/>
              </a:ext>
            </a:extLst>
          </p:cNvPr>
          <p:cNvSpPr/>
          <p:nvPr userDrawn="1"/>
        </p:nvSpPr>
        <p:spPr>
          <a:xfrm>
            <a:off x="61722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pic>
        <p:nvPicPr>
          <p:cNvPr id="8" name="Picture 7">
            <a:extLst>
              <a:ext uri="{FF2B5EF4-FFF2-40B4-BE49-F238E27FC236}">
                <a16:creationId xmlns:a16="http://schemas.microsoft.com/office/drawing/2014/main" id="{A4A823BE-1FEC-6F46-8534-3C85C97C01DE}"/>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860876515"/>
      </p:ext>
    </p:extLst>
  </p:cSld>
  <p:clrMapOvr>
    <a:masterClrMapping/>
  </p:clrMapOvr>
  <p:extLst>
    <p:ext uri="{DCECCB84-F9BA-43D5-87BE-67443E8EF086}">
      <p15:sldGuideLst xmlns:p15="http://schemas.microsoft.com/office/powerpoint/2012/main">
        <p15:guide id="1" orient="horz" pos="4128">
          <p15:clr>
            <a:srgbClr val="FBAE40"/>
          </p15:clr>
        </p15:guide>
        <p15:guide id="2" pos="3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with blue block">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5475613"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703387"/>
            <a:ext cx="5475816" cy="3974742"/>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2" name="Rectangle 1">
            <a:extLst>
              <a:ext uri="{FF2B5EF4-FFF2-40B4-BE49-F238E27FC236}">
                <a16:creationId xmlns:a16="http://schemas.microsoft.com/office/drawing/2014/main" id="{A39D6E8A-FD7D-B549-B36D-A28CD760A414}"/>
              </a:ext>
            </a:extLst>
          </p:cNvPr>
          <p:cNvSpPr/>
          <p:nvPr userDrawn="1"/>
        </p:nvSpPr>
        <p:spPr>
          <a:xfrm>
            <a:off x="61722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pic>
        <p:nvPicPr>
          <p:cNvPr id="8" name="Picture 7">
            <a:extLst>
              <a:ext uri="{FF2B5EF4-FFF2-40B4-BE49-F238E27FC236}">
                <a16:creationId xmlns:a16="http://schemas.microsoft.com/office/drawing/2014/main" id="{F8A4DD89-16C8-1E49-B2DA-227E90698D31}"/>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72227408"/>
      </p:ext>
    </p:extLst>
  </p:cSld>
  <p:clrMapOvr>
    <a:masterClrMapping/>
  </p:clrMapOvr>
  <p:extLst>
    <p:ext uri="{DCECCB84-F9BA-43D5-87BE-67443E8EF086}">
      <p15:sldGuideLst xmlns:p15="http://schemas.microsoft.com/office/powerpoint/2012/main">
        <p15:guide id="1" orient="horz" pos="7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blue subtitle grey block">
    <p:spTree>
      <p:nvGrpSpPr>
        <p:cNvPr id="1" name=""/>
        <p:cNvGrpSpPr/>
        <p:nvPr/>
      </p:nvGrpSpPr>
      <p:grpSpPr>
        <a:xfrm>
          <a:off x="0" y="0"/>
          <a:ext cx="0" cy="0"/>
          <a:chOff x="0" y="0"/>
          <a:chExt cx="0" cy="0"/>
        </a:xfrm>
      </p:grpSpPr>
      <p:sp>
        <p:nvSpPr>
          <p:cNvPr id="16" name="Text Placeholder 9"/>
          <p:cNvSpPr>
            <a:spLocks noGrp="1"/>
          </p:cNvSpPr>
          <p:nvPr>
            <p:ph type="body" sz="quarter" idx="12" hasCustomPrompt="1"/>
          </p:nvPr>
        </p:nvSpPr>
        <p:spPr>
          <a:xfrm>
            <a:off x="620891" y="1143000"/>
            <a:ext cx="5475613" cy="429768"/>
          </a:xfrm>
          <a:prstGeom prst="rect">
            <a:avLst/>
          </a:prstGeom>
        </p:spPr>
        <p:txBody>
          <a:bodyPr lIns="0" tIns="0" rIns="0" bIns="0" anchor="ctr">
            <a:noAutofit/>
          </a:bodyPr>
          <a:lstStyle>
            <a:lvl1pPr marL="0" indent="0">
              <a:lnSpc>
                <a:spcPct val="100000"/>
              </a:lnSpc>
              <a:buNone/>
              <a:defRPr sz="2400" b="1">
                <a:solidFill>
                  <a:schemeClr val="accent1"/>
                </a:solidFill>
                <a:latin typeface="Microsoft Sans Serif" panose="020B0604020202020204" pitchFamily="34" charset="0"/>
                <a:cs typeface="Microsoft Sans Serif" panose="020B0604020202020204" pitchFamily="34" charset="0"/>
              </a:defRPr>
            </a:lvl1pPr>
            <a:lvl2pPr marL="457189" indent="0">
              <a:buNone/>
              <a:defRPr b="1">
                <a:latin typeface="Arial"/>
                <a:cs typeface="Arial"/>
              </a:defRPr>
            </a:lvl2pPr>
            <a:lvl3pPr marL="914377" indent="0">
              <a:buNone/>
              <a:defRPr b="1">
                <a:latin typeface="Arial"/>
                <a:cs typeface="Arial"/>
              </a:defRPr>
            </a:lvl3pPr>
            <a:lvl4pPr marL="1371566" indent="0">
              <a:buNone/>
              <a:defRPr b="1">
                <a:latin typeface="Arial"/>
                <a:cs typeface="Arial"/>
              </a:defRPr>
            </a:lvl4pPr>
            <a:lvl5pPr marL="1828754" indent="0">
              <a:buNone/>
              <a:defRPr b="1">
                <a:latin typeface="Arial"/>
                <a:cs typeface="Arial"/>
              </a:defRPr>
            </a:lvl5pPr>
          </a:lstStyle>
          <a:p>
            <a:pPr lvl="0"/>
            <a:r>
              <a:rPr lang="en-US" dirty="0"/>
              <a:t>SUBTITLE</a:t>
            </a:r>
          </a:p>
        </p:txBody>
      </p:sp>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sp>
        <p:nvSpPr>
          <p:cNvPr id="7" name="Text Placeholder 6"/>
          <p:cNvSpPr>
            <a:spLocks noGrp="1"/>
          </p:cNvSpPr>
          <p:nvPr>
            <p:ph type="body" sz="quarter" idx="15"/>
          </p:nvPr>
        </p:nvSpPr>
        <p:spPr>
          <a:xfrm>
            <a:off x="620184" y="1703387"/>
            <a:ext cx="5475816" cy="3974742"/>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2" name="Rectangle 1">
            <a:extLst>
              <a:ext uri="{FF2B5EF4-FFF2-40B4-BE49-F238E27FC236}">
                <a16:creationId xmlns:a16="http://schemas.microsoft.com/office/drawing/2014/main" id="{A39D6E8A-FD7D-B549-B36D-A28CD760A414}"/>
              </a:ext>
            </a:extLst>
          </p:cNvPr>
          <p:cNvSpPr/>
          <p:nvPr userDrawn="1"/>
        </p:nvSpPr>
        <p:spPr>
          <a:xfrm>
            <a:off x="61722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pic>
        <p:nvPicPr>
          <p:cNvPr id="8" name="Picture 7">
            <a:extLst>
              <a:ext uri="{FF2B5EF4-FFF2-40B4-BE49-F238E27FC236}">
                <a16:creationId xmlns:a16="http://schemas.microsoft.com/office/drawing/2014/main" id="{A4A823BE-1FEC-6F46-8534-3C85C97C01DE}"/>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491476011"/>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38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 with blue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D6E8A-FD7D-B549-B36D-A28CD760A414}"/>
              </a:ext>
            </a:extLst>
          </p:cNvPr>
          <p:cNvSpPr/>
          <p:nvPr userDrawn="1"/>
        </p:nvSpPr>
        <p:spPr>
          <a:xfrm>
            <a:off x="61722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sp>
        <p:nvSpPr>
          <p:cNvPr id="3" name="Title 2"/>
          <p:cNvSpPr>
            <a:spLocks noGrp="1"/>
          </p:cNvSpPr>
          <p:nvPr>
            <p:ph type="title" hasCustomPrompt="1"/>
          </p:nvPr>
        </p:nvSpPr>
        <p:spPr>
          <a:xfrm>
            <a:off x="620184" y="466725"/>
            <a:ext cx="5475816" cy="508000"/>
          </a:xfrm>
        </p:spPr>
        <p:txBody>
          <a:bodyPr/>
          <a:lstStyle>
            <a:lvl1pPr>
              <a:defRPr>
                <a:solidFill>
                  <a:schemeClr val="tx2"/>
                </a:solidFill>
              </a:defRPr>
            </a:lvl1pPr>
          </a:lstStyle>
          <a:p>
            <a:r>
              <a:rPr lang="en-US" dirty="0"/>
              <a:t>Title</a:t>
            </a:r>
          </a:p>
        </p:txBody>
      </p:sp>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pic>
        <p:nvPicPr>
          <p:cNvPr id="8" name="Picture 7">
            <a:extLst>
              <a:ext uri="{FF2B5EF4-FFF2-40B4-BE49-F238E27FC236}">
                <a16:creationId xmlns:a16="http://schemas.microsoft.com/office/drawing/2014/main" id="{A4A823BE-1FEC-6F46-8534-3C85C97C01DE}"/>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7" name="Text Placeholder 6"/>
          <p:cNvSpPr>
            <a:spLocks noGrp="1"/>
          </p:cNvSpPr>
          <p:nvPr>
            <p:ph type="body" sz="quarter" idx="15"/>
          </p:nvPr>
        </p:nvSpPr>
        <p:spPr>
          <a:xfrm>
            <a:off x="6482292" y="974725"/>
            <a:ext cx="5475816" cy="5349874"/>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5" name="Chart Placeholder 4">
            <a:extLst>
              <a:ext uri="{FF2B5EF4-FFF2-40B4-BE49-F238E27FC236}">
                <a16:creationId xmlns:a16="http://schemas.microsoft.com/office/drawing/2014/main" id="{F894DDC1-84FF-EE40-A217-B9E305079F86}"/>
              </a:ext>
            </a:extLst>
          </p:cNvPr>
          <p:cNvSpPr>
            <a:spLocks noGrp="1"/>
          </p:cNvSpPr>
          <p:nvPr>
            <p:ph type="chart" sz="quarter" idx="16"/>
          </p:nvPr>
        </p:nvSpPr>
        <p:spPr>
          <a:xfrm>
            <a:off x="620713" y="974725"/>
            <a:ext cx="5475287" cy="5349875"/>
          </a:xfr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498044930"/>
      </p:ext>
    </p:extLst>
  </p:cSld>
  <p:clrMapOvr>
    <a:masterClrMapping/>
  </p:clrMapOvr>
  <p:extLst>
    <p:ext uri="{DCECCB84-F9BA-43D5-87BE-67443E8EF086}">
      <p15:sldGuideLst xmlns:p15="http://schemas.microsoft.com/office/powerpoint/2012/main">
        <p15:guide id="1" orient="horz" pos="4128">
          <p15:clr>
            <a:srgbClr val="FBAE40"/>
          </p15:clr>
        </p15:guide>
        <p15:guide id="2" pos="3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ntent- grey block w photo holder">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32B763C4-0BDF-40C6-AFB5-EA5752AD9CA1}" type="slidenum">
              <a:rPr lang="en-US" smtClean="0"/>
              <a:pPr/>
              <a:t>‹#›</a:t>
            </a:fld>
            <a:endParaRPr lang="en-US" dirty="0"/>
          </a:p>
        </p:txBody>
      </p:sp>
      <p:pic>
        <p:nvPicPr>
          <p:cNvPr id="10" name="Picture 9" descr="A close up of a logo&#10;&#10;Description automatically generated">
            <a:extLst>
              <a:ext uri="{FF2B5EF4-FFF2-40B4-BE49-F238E27FC236}">
                <a16:creationId xmlns:a16="http://schemas.microsoft.com/office/drawing/2014/main" id="{C92B01F2-5ECA-4C44-B61B-55D5DF47EBD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1" y="6356350"/>
            <a:ext cx="2553005" cy="182880"/>
          </a:xfrm>
          <a:prstGeom prst="rect">
            <a:avLst/>
          </a:prstGeom>
        </p:spPr>
      </p:pic>
      <p:sp>
        <p:nvSpPr>
          <p:cNvPr id="2" name="Rectangle 1">
            <a:extLst>
              <a:ext uri="{FF2B5EF4-FFF2-40B4-BE49-F238E27FC236}">
                <a16:creationId xmlns:a16="http://schemas.microsoft.com/office/drawing/2014/main" id="{A39D6E8A-FD7D-B549-B36D-A28CD760A414}"/>
              </a:ext>
            </a:extLst>
          </p:cNvPr>
          <p:cNvSpPr/>
          <p:nvPr userDrawn="1"/>
        </p:nvSpPr>
        <p:spPr>
          <a:xfrm>
            <a:off x="-101324" y="14177"/>
            <a:ext cx="6223905"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sp>
        <p:nvSpPr>
          <p:cNvPr id="7" name="Text Placeholder 6"/>
          <p:cNvSpPr>
            <a:spLocks noGrp="1"/>
          </p:cNvSpPr>
          <p:nvPr>
            <p:ph type="body" sz="quarter" idx="15"/>
          </p:nvPr>
        </p:nvSpPr>
        <p:spPr>
          <a:xfrm>
            <a:off x="620184" y="1066800"/>
            <a:ext cx="4942416" cy="4876800"/>
          </a:xfrm>
        </p:spPr>
        <p:txBody>
          <a:bodyPr/>
          <a:lstStyle>
            <a:lvl1pPr marL="0" indent="0">
              <a:buFontTx/>
              <a:buNone/>
              <a:defRPr>
                <a:solidFill>
                  <a:schemeClr val="tx2"/>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
        <p:nvSpPr>
          <p:cNvPr id="5" name="Picture Placeholder 4">
            <a:extLst>
              <a:ext uri="{FF2B5EF4-FFF2-40B4-BE49-F238E27FC236}">
                <a16:creationId xmlns:a16="http://schemas.microsoft.com/office/drawing/2014/main" id="{56C44FC9-0D96-E247-B211-F8396F8E9D63}"/>
              </a:ext>
            </a:extLst>
          </p:cNvPr>
          <p:cNvSpPr>
            <a:spLocks noGrp="1"/>
          </p:cNvSpPr>
          <p:nvPr>
            <p:ph type="pic" sz="quarter" idx="16"/>
          </p:nvPr>
        </p:nvSpPr>
        <p:spPr>
          <a:xfrm>
            <a:off x="6130895" y="0"/>
            <a:ext cx="6061105" cy="6858000"/>
          </a:xfrm>
        </p:spPr>
        <p:txBody>
          <a:bodyPr/>
          <a:lstStyle/>
          <a:p>
            <a:endParaRPr lang="en-US"/>
          </a:p>
        </p:txBody>
      </p:sp>
      <p:pic>
        <p:nvPicPr>
          <p:cNvPr id="8" name="Picture 7">
            <a:extLst>
              <a:ext uri="{FF2B5EF4-FFF2-40B4-BE49-F238E27FC236}">
                <a16:creationId xmlns:a16="http://schemas.microsoft.com/office/drawing/2014/main" id="{45087E51-EF17-4D46-BA79-FF4340AF7FBF}"/>
              </a:ext>
            </a:extLst>
          </p:cNvPr>
          <p:cNvPicPr>
            <a:picLocks noChangeAspect="1"/>
          </p:cNvPicPr>
          <p:nvPr userDrawn="1"/>
        </p:nvPicPr>
        <p:blipFill>
          <a:blip r:embed="rId3"/>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210154052"/>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with photo">
    <p:bg>
      <p:bgPr>
        <a:solidFill>
          <a:schemeClr val="tx2"/>
        </a:solidFill>
        <a:effectLst/>
      </p:bgPr>
    </p:bg>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5646819" cy="507831"/>
          </a:xfrm>
        </p:spPr>
        <p:txBody>
          <a:bodyPr/>
          <a:lstStyle>
            <a:lvl1pPr>
              <a:defRPr>
                <a:solidFill>
                  <a:schemeClr val="bg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solidFill>
                  <a:schemeClr val="bg1"/>
                </a:solidFill>
              </a:defRPr>
            </a:lvl1pPr>
          </a:lstStyle>
          <a:p>
            <a:pPr>
              <a:defRPr/>
            </a:pPr>
            <a:fld id="{A48725E7-0BCD-FA4A-B64F-9E36BFFE79F3}" type="slidenum">
              <a:rPr lang="en-US" smtClean="0"/>
              <a:pPr>
                <a:defRPr/>
              </a:pPr>
              <a:t>‹#›</a:t>
            </a:fld>
            <a:endParaRPr lang="en-US" dirty="0"/>
          </a:p>
        </p:txBody>
      </p:sp>
      <p:pic>
        <p:nvPicPr>
          <p:cNvPr id="5" name="Picture 4" descr="A picture containing clipart&#10;&#10;Description automatically generated">
            <a:extLst>
              <a:ext uri="{FF2B5EF4-FFF2-40B4-BE49-F238E27FC236}">
                <a16:creationId xmlns:a16="http://schemas.microsoft.com/office/drawing/2014/main" id="{05E291B8-A057-0942-BB86-80926689AC5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3504" y="6409944"/>
            <a:ext cx="2633989" cy="192024"/>
          </a:xfrm>
          <a:prstGeom prst="rect">
            <a:avLst/>
          </a:prstGeom>
        </p:spPr>
      </p:pic>
      <p:sp>
        <p:nvSpPr>
          <p:cNvPr id="3" name="Picture Placeholder 2">
            <a:extLst>
              <a:ext uri="{FF2B5EF4-FFF2-40B4-BE49-F238E27FC236}">
                <a16:creationId xmlns:a16="http://schemas.microsoft.com/office/drawing/2014/main" id="{EC5C65D9-87AD-A847-8626-7EA1F0CC8FFE}"/>
              </a:ext>
            </a:extLst>
          </p:cNvPr>
          <p:cNvSpPr>
            <a:spLocks noGrp="1"/>
          </p:cNvSpPr>
          <p:nvPr>
            <p:ph type="pic" sz="quarter" idx="11"/>
          </p:nvPr>
        </p:nvSpPr>
        <p:spPr>
          <a:xfrm>
            <a:off x="6400800" y="0"/>
            <a:ext cx="5791200" cy="6858000"/>
          </a:xfrm>
        </p:spPr>
        <p:txBody>
          <a:bodyPr/>
          <a:lstStyle/>
          <a:p>
            <a:endParaRPr lang="en-US"/>
          </a:p>
        </p:txBody>
      </p:sp>
      <p:sp>
        <p:nvSpPr>
          <p:cNvPr id="7" name="Text Placeholder 6">
            <a:extLst>
              <a:ext uri="{FF2B5EF4-FFF2-40B4-BE49-F238E27FC236}">
                <a16:creationId xmlns:a16="http://schemas.microsoft.com/office/drawing/2014/main" id="{9B18EBAF-6748-534E-B6F6-2CFDB7BFCA77}"/>
              </a:ext>
            </a:extLst>
          </p:cNvPr>
          <p:cNvSpPr>
            <a:spLocks noGrp="1"/>
          </p:cNvSpPr>
          <p:nvPr>
            <p:ph type="body" sz="quarter" idx="15"/>
          </p:nvPr>
        </p:nvSpPr>
        <p:spPr>
          <a:xfrm>
            <a:off x="620184" y="1703387"/>
            <a:ext cx="5475816" cy="3974742"/>
          </a:xfrm>
        </p:spPr>
        <p:txBody>
          <a:bodyPr/>
          <a:lstStyle>
            <a:lvl1pPr marL="0" indent="0">
              <a:buFontTx/>
              <a:buNone/>
              <a:defRPr sz="2400">
                <a:solidFill>
                  <a:schemeClr val="bg1"/>
                </a:solidFill>
                <a:latin typeface="Microsoft Sans Serif" panose="020B0604020202020204" pitchFamily="34" charset="0"/>
                <a:cs typeface="Microsoft Sans Serif" panose="020B0604020202020204" pitchFamily="34" charset="0"/>
              </a:defRPr>
            </a:lvl1pPr>
            <a:lvl2pPr marL="342900" indent="0">
              <a:buFontTx/>
              <a:buNone/>
              <a:defRPr/>
            </a:lvl2pPr>
            <a:lvl3pPr marL="685800" indent="0">
              <a:buFontTx/>
              <a:buNone/>
              <a:defRPr/>
            </a:lvl3pPr>
            <a:lvl4pPr marL="1028700" indent="0">
              <a:buFontTx/>
              <a:buNone/>
              <a:defRPr/>
            </a:lvl4pPr>
            <a:lvl5pPr>
              <a:defRPr/>
            </a:lvl5pPr>
          </a:lstStyle>
          <a:p>
            <a:pPr lvl="0"/>
            <a:r>
              <a:rPr lang="en-US" altLang="en-US" dirty="0"/>
              <a:t>Edit Master text styles</a:t>
            </a:r>
          </a:p>
        </p:txBody>
      </p:sp>
    </p:spTree>
    <p:extLst>
      <p:ext uri="{BB962C8B-B14F-4D97-AF65-F5344CB8AC3E}">
        <p14:creationId xmlns:p14="http://schemas.microsoft.com/office/powerpoint/2010/main" val="3597206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shot - with blu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8BC2-EA92-8546-B889-F3A835E4AE98}"/>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376660BE-476D-F94B-A6A5-B6EF8460D075}"/>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5" name="Text Placeholder 2">
            <a:extLst>
              <a:ext uri="{FF2B5EF4-FFF2-40B4-BE49-F238E27FC236}">
                <a16:creationId xmlns:a16="http://schemas.microsoft.com/office/drawing/2014/main" id="{084D4E49-BC50-6B44-ADC4-5B983089E424}"/>
              </a:ext>
            </a:extLst>
          </p:cNvPr>
          <p:cNvSpPr>
            <a:spLocks noGrp="1"/>
          </p:cNvSpPr>
          <p:nvPr>
            <p:ph type="body" sz="half" idx="2"/>
          </p:nvPr>
        </p:nvSpPr>
        <p:spPr>
          <a:xfrm>
            <a:off x="4470401" y="1143001"/>
            <a:ext cx="7046383" cy="415721"/>
          </a:xfrm>
        </p:spPr>
        <p:txBody>
          <a:bodyPr anchor="ctr"/>
          <a:lstStyle>
            <a:lvl1pPr>
              <a:defRPr sz="2400" b="1">
                <a:solidFill>
                  <a:schemeClr val="accent1"/>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6" name="Text Placeholder 3">
            <a:extLst>
              <a:ext uri="{FF2B5EF4-FFF2-40B4-BE49-F238E27FC236}">
                <a16:creationId xmlns:a16="http://schemas.microsoft.com/office/drawing/2014/main" id="{2BF4D3B4-098D-3445-96AB-6DB6760E3036}"/>
              </a:ext>
            </a:extLst>
          </p:cNvPr>
          <p:cNvSpPr>
            <a:spLocks noGrp="1"/>
          </p:cNvSpPr>
          <p:nvPr>
            <p:ph type="body" sz="half" idx="13"/>
          </p:nvPr>
        </p:nvSpPr>
        <p:spPr>
          <a:xfrm>
            <a:off x="4470398" y="1754705"/>
            <a:ext cx="7046385" cy="4341295"/>
          </a:xfrm>
        </p:spPr>
        <p:txBody>
          <a:bodyPr/>
          <a:lstStyle>
            <a:lvl1pPr marL="0" indent="0">
              <a:buFontTx/>
              <a:buNone/>
              <a:defRPr sz="2000">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2" name="Picture Placeholder 11">
            <a:extLst>
              <a:ext uri="{FF2B5EF4-FFF2-40B4-BE49-F238E27FC236}">
                <a16:creationId xmlns:a16="http://schemas.microsoft.com/office/drawing/2014/main" id="{6C3F77CD-DE2C-6C46-B3BD-5480D5AA884B}"/>
              </a:ext>
            </a:extLst>
          </p:cNvPr>
          <p:cNvSpPr>
            <a:spLocks noGrp="1"/>
          </p:cNvSpPr>
          <p:nvPr>
            <p:ph type="pic" sz="quarter" idx="14" hasCustomPrompt="1"/>
          </p:nvPr>
        </p:nvSpPr>
        <p:spPr>
          <a:xfrm>
            <a:off x="620184" y="1143000"/>
            <a:ext cx="3657600" cy="4953000"/>
          </a:xfrm>
        </p:spPr>
        <p:txBody>
          <a:bodyPr/>
          <a:lstStyle/>
          <a:p>
            <a:r>
              <a:rPr lang="en-US" dirty="0"/>
              <a:t>Headshot</a:t>
            </a:r>
          </a:p>
        </p:txBody>
      </p:sp>
      <p:pic>
        <p:nvPicPr>
          <p:cNvPr id="9" name="Picture 8">
            <a:extLst>
              <a:ext uri="{FF2B5EF4-FFF2-40B4-BE49-F238E27FC236}">
                <a16:creationId xmlns:a16="http://schemas.microsoft.com/office/drawing/2014/main" id="{447186DF-F24F-D449-8B86-A8106A2B4CF9}"/>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747055137"/>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e">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4" hasCustomPrompt="1"/>
          </p:nvPr>
        </p:nvSpPr>
        <p:spPr>
          <a:xfrm>
            <a:off x="594360" y="3002280"/>
            <a:ext cx="10895293" cy="274320"/>
          </a:xfrm>
          <a:prstGeom prst="rect">
            <a:avLst/>
          </a:prstGeom>
        </p:spPr>
        <p:txBody>
          <a:bodyPr anchor="ctr"/>
          <a:lstStyle>
            <a:lvl1pPr marL="0" indent="0">
              <a:lnSpc>
                <a:spcPct val="100000"/>
              </a:lnSpc>
              <a:buNone/>
              <a:defRPr sz="2800" b="0" baseline="0">
                <a:solidFill>
                  <a:schemeClr val="bg2"/>
                </a:solidFill>
                <a:latin typeface="Microsoft Sans Serif" panose="020B0604020202020204" pitchFamily="34" charset="0"/>
                <a:cs typeface="Microsoft Sans Serif" panose="020B0604020202020204" pitchFamily="34" charset="0"/>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Presenter, Department</a:t>
            </a:r>
          </a:p>
        </p:txBody>
      </p:sp>
      <p:sp>
        <p:nvSpPr>
          <p:cNvPr id="2" name="Title 1"/>
          <p:cNvSpPr>
            <a:spLocks noGrp="1"/>
          </p:cNvSpPr>
          <p:nvPr>
            <p:ph type="title" hasCustomPrompt="1"/>
          </p:nvPr>
        </p:nvSpPr>
        <p:spPr>
          <a:xfrm>
            <a:off x="609600" y="2311569"/>
            <a:ext cx="10896196" cy="507831"/>
          </a:xfrm>
        </p:spPr>
        <p:txBody>
          <a:bodyPr/>
          <a:lstStyle>
            <a:lvl1pPr>
              <a:lnSpc>
                <a:spcPct val="100000"/>
              </a:lnSpc>
              <a:defRPr sz="4800" baseline="0">
                <a:solidFill>
                  <a:schemeClr val="bg2"/>
                </a:solidFill>
                <a:latin typeface="YaleNew" panose="02000602050000020003" pitchFamily="2" charset="77"/>
                <a:cs typeface="Microsoft Sans Serif" panose="020B0604020202020204" pitchFamily="34" charset="0"/>
              </a:defRPr>
            </a:lvl1pPr>
          </a:lstStyle>
          <a:p>
            <a:r>
              <a:rPr lang="en-US" dirty="0"/>
              <a:t>Title</a:t>
            </a:r>
          </a:p>
        </p:txBody>
      </p:sp>
      <p:sp>
        <p:nvSpPr>
          <p:cNvPr id="8" name="Text Placeholder 9">
            <a:extLst>
              <a:ext uri="{FF2B5EF4-FFF2-40B4-BE49-F238E27FC236}">
                <a16:creationId xmlns:a16="http://schemas.microsoft.com/office/drawing/2014/main" id="{F639F0F7-B6A2-134A-84D6-28C74C31FFAE}"/>
              </a:ext>
            </a:extLst>
          </p:cNvPr>
          <p:cNvSpPr>
            <a:spLocks noGrp="1"/>
          </p:cNvSpPr>
          <p:nvPr>
            <p:ph type="body" sz="quarter" idx="16" hasCustomPrompt="1"/>
          </p:nvPr>
        </p:nvSpPr>
        <p:spPr>
          <a:xfrm>
            <a:off x="603504" y="3459480"/>
            <a:ext cx="10895293" cy="274320"/>
          </a:xfrm>
          <a:prstGeom prst="rect">
            <a:avLst/>
          </a:prstGeom>
        </p:spPr>
        <p:txBody>
          <a:bodyPr anchor="ctr"/>
          <a:lstStyle>
            <a:lvl1pPr marL="0" indent="0">
              <a:lnSpc>
                <a:spcPct val="100000"/>
              </a:lnSpc>
              <a:buNone/>
              <a:defRPr sz="1600" b="0" i="0" baseline="0">
                <a:solidFill>
                  <a:schemeClr val="bg2"/>
                </a:solidFill>
                <a:latin typeface="Microsoft Sans Serif" panose="020B0604020202020204" pitchFamily="34" charset="0"/>
                <a:cs typeface="Arial"/>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Month Day, Year</a:t>
            </a:r>
          </a:p>
        </p:txBody>
      </p:sp>
      <p:pic>
        <p:nvPicPr>
          <p:cNvPr id="6" name="Picture 5">
            <a:extLst>
              <a:ext uri="{FF2B5EF4-FFF2-40B4-BE49-F238E27FC236}">
                <a16:creationId xmlns:a16="http://schemas.microsoft.com/office/drawing/2014/main" id="{09AB1481-E1B5-7642-B608-A776DE1A417C}"/>
              </a:ext>
            </a:extLst>
          </p:cNvPr>
          <p:cNvPicPr>
            <a:picLocks noChangeAspect="1"/>
          </p:cNvPicPr>
          <p:nvPr userDrawn="1"/>
        </p:nvPicPr>
        <p:blipFill>
          <a:blip r:embed="rId2"/>
          <a:stretch>
            <a:fillRect/>
          </a:stretch>
        </p:blipFill>
        <p:spPr>
          <a:xfrm>
            <a:off x="598588" y="5740270"/>
            <a:ext cx="5539154" cy="411480"/>
          </a:xfrm>
          <a:prstGeom prst="rect">
            <a:avLst/>
          </a:prstGeom>
        </p:spPr>
      </p:pic>
    </p:spTree>
    <p:extLst>
      <p:ext uri="{BB962C8B-B14F-4D97-AF65-F5344CB8AC3E}">
        <p14:creationId xmlns:p14="http://schemas.microsoft.com/office/powerpoint/2010/main" val="27266601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888" userDrawn="1">
          <p15:clr>
            <a:srgbClr val="FBAE40"/>
          </p15:clr>
        </p15:guide>
        <p15:guide id="2" pos="38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ultiple headsh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8BC2-EA92-8546-B889-F3A835E4AE98}"/>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376660BE-476D-F94B-A6A5-B6EF8460D075}"/>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5" name="Text Placeholder 2">
            <a:extLst>
              <a:ext uri="{FF2B5EF4-FFF2-40B4-BE49-F238E27FC236}">
                <a16:creationId xmlns:a16="http://schemas.microsoft.com/office/drawing/2014/main" id="{084D4E49-BC50-6B44-ADC4-5B983089E424}"/>
              </a:ext>
            </a:extLst>
          </p:cNvPr>
          <p:cNvSpPr>
            <a:spLocks noGrp="1"/>
          </p:cNvSpPr>
          <p:nvPr>
            <p:ph type="body" sz="half" idx="2"/>
          </p:nvPr>
        </p:nvSpPr>
        <p:spPr>
          <a:xfrm>
            <a:off x="610192" y="4038601"/>
            <a:ext cx="2448392" cy="415721"/>
          </a:xfrm>
        </p:spPr>
        <p:txBody>
          <a:bodyPr anchor="ctr"/>
          <a:lstStyle>
            <a:lvl1pPr>
              <a:defRPr sz="1400" b="1">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6" name="Text Placeholder 3">
            <a:extLst>
              <a:ext uri="{FF2B5EF4-FFF2-40B4-BE49-F238E27FC236}">
                <a16:creationId xmlns:a16="http://schemas.microsoft.com/office/drawing/2014/main" id="{2BF4D3B4-098D-3445-96AB-6DB6760E3036}"/>
              </a:ext>
            </a:extLst>
          </p:cNvPr>
          <p:cNvSpPr>
            <a:spLocks noGrp="1"/>
          </p:cNvSpPr>
          <p:nvPr>
            <p:ph type="body" sz="half" idx="13"/>
          </p:nvPr>
        </p:nvSpPr>
        <p:spPr>
          <a:xfrm>
            <a:off x="610193" y="4648202"/>
            <a:ext cx="2448393" cy="1510443"/>
          </a:xfrm>
        </p:spPr>
        <p:txBody>
          <a:bodyPr/>
          <a:lstStyle>
            <a:lvl1pPr marL="0" indent="0">
              <a:buFontTx/>
              <a:buNone/>
              <a:defRPr sz="1400">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2" name="Picture Placeholder 11">
            <a:extLst>
              <a:ext uri="{FF2B5EF4-FFF2-40B4-BE49-F238E27FC236}">
                <a16:creationId xmlns:a16="http://schemas.microsoft.com/office/drawing/2014/main" id="{6C3F77CD-DE2C-6C46-B3BD-5480D5AA884B}"/>
              </a:ext>
            </a:extLst>
          </p:cNvPr>
          <p:cNvSpPr>
            <a:spLocks noGrp="1"/>
          </p:cNvSpPr>
          <p:nvPr>
            <p:ph type="pic" sz="quarter" idx="14" hasCustomPrompt="1"/>
          </p:nvPr>
        </p:nvSpPr>
        <p:spPr>
          <a:xfrm>
            <a:off x="615188" y="1143000"/>
            <a:ext cx="2438400" cy="2743200"/>
          </a:xfrm>
        </p:spPr>
        <p:txBody>
          <a:bodyPr/>
          <a:lstStyle/>
          <a:p>
            <a:r>
              <a:rPr lang="en-US" dirty="0"/>
              <a:t>Headshot</a:t>
            </a:r>
          </a:p>
        </p:txBody>
      </p:sp>
      <p:sp>
        <p:nvSpPr>
          <p:cNvPr id="8" name="Picture Placeholder 11">
            <a:extLst>
              <a:ext uri="{FF2B5EF4-FFF2-40B4-BE49-F238E27FC236}">
                <a16:creationId xmlns:a16="http://schemas.microsoft.com/office/drawing/2014/main" id="{D31FE0AC-DECD-F242-BAC2-5E44BCD2B6F1}"/>
              </a:ext>
            </a:extLst>
          </p:cNvPr>
          <p:cNvSpPr>
            <a:spLocks noGrp="1"/>
          </p:cNvSpPr>
          <p:nvPr>
            <p:ph type="pic" sz="quarter" idx="15" hasCustomPrompt="1"/>
          </p:nvPr>
        </p:nvSpPr>
        <p:spPr>
          <a:xfrm>
            <a:off x="3436253" y="1143000"/>
            <a:ext cx="2438400" cy="2743200"/>
          </a:xfrm>
        </p:spPr>
        <p:txBody>
          <a:bodyPr/>
          <a:lstStyle/>
          <a:p>
            <a:r>
              <a:rPr lang="en-US" dirty="0"/>
              <a:t>Headshot</a:t>
            </a:r>
          </a:p>
        </p:txBody>
      </p:sp>
      <p:sp>
        <p:nvSpPr>
          <p:cNvPr id="9" name="Picture Placeholder 11">
            <a:extLst>
              <a:ext uri="{FF2B5EF4-FFF2-40B4-BE49-F238E27FC236}">
                <a16:creationId xmlns:a16="http://schemas.microsoft.com/office/drawing/2014/main" id="{506C69E5-0657-3C49-AF53-301A064988AF}"/>
              </a:ext>
            </a:extLst>
          </p:cNvPr>
          <p:cNvSpPr>
            <a:spLocks noGrp="1"/>
          </p:cNvSpPr>
          <p:nvPr>
            <p:ph type="pic" sz="quarter" idx="16" hasCustomPrompt="1"/>
          </p:nvPr>
        </p:nvSpPr>
        <p:spPr>
          <a:xfrm>
            <a:off x="6257318" y="1143000"/>
            <a:ext cx="2438400" cy="2743200"/>
          </a:xfrm>
        </p:spPr>
        <p:txBody>
          <a:bodyPr/>
          <a:lstStyle/>
          <a:p>
            <a:r>
              <a:rPr lang="en-US" dirty="0"/>
              <a:t>Headshot</a:t>
            </a:r>
          </a:p>
        </p:txBody>
      </p:sp>
      <p:sp>
        <p:nvSpPr>
          <p:cNvPr id="10" name="Picture Placeholder 11">
            <a:extLst>
              <a:ext uri="{FF2B5EF4-FFF2-40B4-BE49-F238E27FC236}">
                <a16:creationId xmlns:a16="http://schemas.microsoft.com/office/drawing/2014/main" id="{F4DF5B58-5903-9F46-A0D4-0371D7F1EE4B}"/>
              </a:ext>
            </a:extLst>
          </p:cNvPr>
          <p:cNvSpPr>
            <a:spLocks noGrp="1"/>
          </p:cNvSpPr>
          <p:nvPr>
            <p:ph type="pic" sz="quarter" idx="17" hasCustomPrompt="1"/>
          </p:nvPr>
        </p:nvSpPr>
        <p:spPr>
          <a:xfrm>
            <a:off x="9078384" y="1130332"/>
            <a:ext cx="2438400" cy="2743200"/>
          </a:xfrm>
        </p:spPr>
        <p:txBody>
          <a:bodyPr/>
          <a:lstStyle/>
          <a:p>
            <a:r>
              <a:rPr lang="en-US" dirty="0"/>
              <a:t>Headshot</a:t>
            </a:r>
          </a:p>
        </p:txBody>
      </p:sp>
      <p:sp>
        <p:nvSpPr>
          <p:cNvPr id="13" name="Text Placeholder 2">
            <a:extLst>
              <a:ext uri="{FF2B5EF4-FFF2-40B4-BE49-F238E27FC236}">
                <a16:creationId xmlns:a16="http://schemas.microsoft.com/office/drawing/2014/main" id="{36BDD94C-BED4-674A-8D5F-BD1A7D0E8B6C}"/>
              </a:ext>
            </a:extLst>
          </p:cNvPr>
          <p:cNvSpPr>
            <a:spLocks noGrp="1"/>
          </p:cNvSpPr>
          <p:nvPr>
            <p:ph type="body" sz="half" idx="18"/>
          </p:nvPr>
        </p:nvSpPr>
        <p:spPr>
          <a:xfrm>
            <a:off x="3451464" y="4038601"/>
            <a:ext cx="2448392" cy="415721"/>
          </a:xfrm>
        </p:spPr>
        <p:txBody>
          <a:bodyPr anchor="ctr"/>
          <a:lstStyle>
            <a:lvl1pPr>
              <a:defRPr sz="1400" b="1">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4" name="Text Placeholder 2">
            <a:extLst>
              <a:ext uri="{FF2B5EF4-FFF2-40B4-BE49-F238E27FC236}">
                <a16:creationId xmlns:a16="http://schemas.microsoft.com/office/drawing/2014/main" id="{8F79720F-6650-A046-BC48-78BC62B9FE8D}"/>
              </a:ext>
            </a:extLst>
          </p:cNvPr>
          <p:cNvSpPr>
            <a:spLocks noGrp="1"/>
          </p:cNvSpPr>
          <p:nvPr>
            <p:ph type="body" sz="half" idx="19"/>
          </p:nvPr>
        </p:nvSpPr>
        <p:spPr>
          <a:xfrm>
            <a:off x="6292736" y="4076873"/>
            <a:ext cx="2448392" cy="415721"/>
          </a:xfrm>
        </p:spPr>
        <p:txBody>
          <a:bodyPr anchor="ctr"/>
          <a:lstStyle>
            <a:lvl1pPr>
              <a:defRPr sz="1400" b="1">
                <a:solidFill>
                  <a:schemeClr val="tx2"/>
                </a:solidFill>
                <a:latin typeface="Microsoft Sans Serif" panose="020B0604020202020204" pitchFamily="34" charset="0"/>
                <a:cs typeface="Microsoft Sans Serif" panose="020B0604020202020204" pitchFamily="34" charset="0"/>
              </a:defRPr>
            </a:lvl1pPr>
          </a:lstStyle>
          <a:p>
            <a:pPr lvl="0"/>
            <a:r>
              <a:rPr lang="en-US"/>
              <a:t>Edit Master text styles</a:t>
            </a:r>
          </a:p>
        </p:txBody>
      </p:sp>
      <p:sp>
        <p:nvSpPr>
          <p:cNvPr id="15" name="Text Placeholder 2">
            <a:extLst>
              <a:ext uri="{FF2B5EF4-FFF2-40B4-BE49-F238E27FC236}">
                <a16:creationId xmlns:a16="http://schemas.microsoft.com/office/drawing/2014/main" id="{BF5D5785-9F6C-BD47-B38A-CAEBF32FFBBE}"/>
              </a:ext>
            </a:extLst>
          </p:cNvPr>
          <p:cNvSpPr>
            <a:spLocks noGrp="1"/>
          </p:cNvSpPr>
          <p:nvPr>
            <p:ph type="body" sz="half" idx="20"/>
          </p:nvPr>
        </p:nvSpPr>
        <p:spPr>
          <a:xfrm>
            <a:off x="9134008" y="4076873"/>
            <a:ext cx="2448392" cy="415721"/>
          </a:xfrm>
        </p:spPr>
        <p:txBody>
          <a:bodyPr anchor="ctr"/>
          <a:lstStyle>
            <a:lvl1pPr>
              <a:defRPr sz="1400" b="1">
                <a:solidFill>
                  <a:schemeClr val="tx2"/>
                </a:solidFill>
                <a:latin typeface="Microsoft Sans Serif" panose="020B0604020202020204" pitchFamily="34" charset="0"/>
                <a:cs typeface="Microsoft Sans Serif" panose="020B0604020202020204" pitchFamily="34" charset="0"/>
              </a:defRPr>
            </a:lvl1pPr>
          </a:lstStyle>
          <a:p>
            <a:pPr lvl="0"/>
            <a:r>
              <a:rPr lang="en-US"/>
              <a:t>Edit Master text styles</a:t>
            </a:r>
          </a:p>
        </p:txBody>
      </p:sp>
      <p:sp>
        <p:nvSpPr>
          <p:cNvPr id="16" name="Text Placeholder 3">
            <a:extLst>
              <a:ext uri="{FF2B5EF4-FFF2-40B4-BE49-F238E27FC236}">
                <a16:creationId xmlns:a16="http://schemas.microsoft.com/office/drawing/2014/main" id="{4AA1F096-394C-3F45-B181-631B8CDE2302}"/>
              </a:ext>
            </a:extLst>
          </p:cNvPr>
          <p:cNvSpPr>
            <a:spLocks noGrp="1"/>
          </p:cNvSpPr>
          <p:nvPr>
            <p:ph type="body" sz="half" idx="21"/>
          </p:nvPr>
        </p:nvSpPr>
        <p:spPr>
          <a:xfrm>
            <a:off x="3451464" y="4660354"/>
            <a:ext cx="2448393" cy="1510443"/>
          </a:xfrm>
        </p:spPr>
        <p:txBody>
          <a:bodyPr/>
          <a:lstStyle>
            <a:lvl1pPr marL="0" indent="0">
              <a:buFontTx/>
              <a:buNone/>
              <a:defRPr sz="1400">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7" name="Text Placeholder 3">
            <a:extLst>
              <a:ext uri="{FF2B5EF4-FFF2-40B4-BE49-F238E27FC236}">
                <a16:creationId xmlns:a16="http://schemas.microsoft.com/office/drawing/2014/main" id="{19332133-FF02-C04A-841F-EFE8C927EB21}"/>
              </a:ext>
            </a:extLst>
          </p:cNvPr>
          <p:cNvSpPr>
            <a:spLocks noGrp="1"/>
          </p:cNvSpPr>
          <p:nvPr>
            <p:ph type="body" sz="half" idx="22"/>
          </p:nvPr>
        </p:nvSpPr>
        <p:spPr>
          <a:xfrm>
            <a:off x="6292735" y="4664275"/>
            <a:ext cx="2448393" cy="1510443"/>
          </a:xfrm>
        </p:spPr>
        <p:txBody>
          <a:bodyPr/>
          <a:lstStyle>
            <a:lvl1pPr marL="0" indent="0">
              <a:buFontTx/>
              <a:buNone/>
              <a:defRPr sz="1400">
                <a:solidFill>
                  <a:schemeClr val="tx2"/>
                </a:solidFill>
                <a:latin typeface="Microsoft Sans Serif" panose="020B0604020202020204" pitchFamily="34" charset="0"/>
                <a:cs typeface="Microsoft Sans Serif" panose="020B0604020202020204" pitchFamily="34" charset="0"/>
              </a:defRPr>
            </a:lvl1pPr>
          </a:lstStyle>
          <a:p>
            <a:pPr lvl="0"/>
            <a:r>
              <a:rPr lang="en-US"/>
              <a:t>Edit Master text styles</a:t>
            </a:r>
          </a:p>
        </p:txBody>
      </p:sp>
      <p:sp>
        <p:nvSpPr>
          <p:cNvPr id="18" name="Text Placeholder 3">
            <a:extLst>
              <a:ext uri="{FF2B5EF4-FFF2-40B4-BE49-F238E27FC236}">
                <a16:creationId xmlns:a16="http://schemas.microsoft.com/office/drawing/2014/main" id="{32E0B844-386A-E142-8B65-BA5E816F3195}"/>
              </a:ext>
            </a:extLst>
          </p:cNvPr>
          <p:cNvSpPr>
            <a:spLocks noGrp="1"/>
          </p:cNvSpPr>
          <p:nvPr>
            <p:ph type="body" sz="half" idx="23"/>
          </p:nvPr>
        </p:nvSpPr>
        <p:spPr>
          <a:xfrm>
            <a:off x="9134007" y="4648201"/>
            <a:ext cx="2448393" cy="1510443"/>
          </a:xfrm>
        </p:spPr>
        <p:txBody>
          <a:bodyPr/>
          <a:lstStyle>
            <a:lvl1pPr marL="0" indent="0">
              <a:buFontTx/>
              <a:buNone/>
              <a:defRPr sz="1400">
                <a:solidFill>
                  <a:schemeClr val="tx2"/>
                </a:solidFill>
                <a:latin typeface="Microsoft Sans Serif" panose="020B0604020202020204" pitchFamily="34" charset="0"/>
                <a:cs typeface="Microsoft Sans Serif" panose="020B0604020202020204" pitchFamily="34" charset="0"/>
              </a:defRPr>
            </a:lvl1pPr>
          </a:lstStyle>
          <a:p>
            <a:pPr lvl="0"/>
            <a:r>
              <a:rPr lang="en-US"/>
              <a:t>Edit Master text styles</a:t>
            </a:r>
          </a:p>
        </p:txBody>
      </p:sp>
      <p:pic>
        <p:nvPicPr>
          <p:cNvPr id="20" name="Picture 19">
            <a:extLst>
              <a:ext uri="{FF2B5EF4-FFF2-40B4-BE49-F238E27FC236}">
                <a16:creationId xmlns:a16="http://schemas.microsoft.com/office/drawing/2014/main" id="{BF0E69B4-7F84-CB44-B965-2D3477D98D9A}"/>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369061392"/>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10915203" cy="507831"/>
          </a:xfrm>
        </p:spPr>
        <p:txBody>
          <a:bodyPr/>
          <a:lstStyle>
            <a:lvl1pPr>
              <a:defRPr>
                <a:solidFill>
                  <a:schemeClr val="tx2"/>
                </a:solidFill>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5" name="Picture 4">
            <a:extLst>
              <a:ext uri="{FF2B5EF4-FFF2-40B4-BE49-F238E27FC236}">
                <a16:creationId xmlns:a16="http://schemas.microsoft.com/office/drawing/2014/main" id="{EE04982C-00DC-984F-90CC-4310F9CE0EE5}"/>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5943802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 no content">
    <p:bg>
      <p:bgPr>
        <a:solidFill>
          <a:schemeClr val="tx2"/>
        </a:solidFill>
        <a:effectLst/>
      </p:bgPr>
    </p:bg>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10915203" cy="507831"/>
          </a:xfrm>
        </p:spPr>
        <p:txBody>
          <a:bodyPr/>
          <a:lstStyle>
            <a:lvl1pPr>
              <a:defRPr>
                <a:solidFill>
                  <a:schemeClr val="bg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solidFill>
                  <a:schemeClr val="bg1"/>
                </a:solidFill>
              </a:defRPr>
            </a:lvl1pPr>
          </a:lstStyle>
          <a:p>
            <a:pPr>
              <a:defRPr/>
            </a:pPr>
            <a:fld id="{A48725E7-0BCD-FA4A-B64F-9E36BFFE79F3}" type="slidenum">
              <a:rPr lang="en-US" smtClean="0"/>
              <a:pPr>
                <a:defRPr/>
              </a:pPr>
              <a:t>‹#›</a:t>
            </a:fld>
            <a:endParaRPr lang="en-US" dirty="0"/>
          </a:p>
        </p:txBody>
      </p:sp>
      <p:pic>
        <p:nvPicPr>
          <p:cNvPr id="6" name="Picture 5" descr="A picture containing clipart&#10;&#10;Description automatically generated">
            <a:extLst>
              <a:ext uri="{FF2B5EF4-FFF2-40B4-BE49-F238E27FC236}">
                <a16:creationId xmlns:a16="http://schemas.microsoft.com/office/drawing/2014/main" id="{3A644695-A651-3A47-B162-040C7FA4F8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3504" y="6409944"/>
            <a:ext cx="2633472" cy="191986"/>
          </a:xfrm>
          <a:prstGeom prst="rect">
            <a:avLst/>
          </a:prstGeom>
        </p:spPr>
      </p:pic>
    </p:spTree>
    <p:extLst>
      <p:ext uri="{BB962C8B-B14F-4D97-AF65-F5344CB8AC3E}">
        <p14:creationId xmlns:p14="http://schemas.microsoft.com/office/powerpoint/2010/main" val="4190428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7741FB7F-4339-CE40-88F6-F6B2A9B73936}"/>
              </a:ext>
            </a:extLst>
          </p:cNvPr>
          <p:cNvSpPr>
            <a:spLocks noGrp="1"/>
          </p:cNvSpPr>
          <p:nvPr>
            <p:ph type="sldNum" sz="quarter" idx="15"/>
          </p:nvPr>
        </p:nvSpPr>
        <p:spPr/>
        <p:txBody>
          <a:bodyPr/>
          <a:lstStyle>
            <a:lvl1pPr>
              <a:defRPr/>
            </a:lvl1pPr>
          </a:lstStyle>
          <a:p>
            <a:pPr>
              <a:defRPr/>
            </a:pPr>
            <a:fld id="{59D14E7F-45AD-DE46-9B52-3C1C3176B3A7}" type="slidenum">
              <a:rPr lang="en-US"/>
              <a:pPr>
                <a:defRPr/>
              </a:pPr>
              <a:t>‹#›</a:t>
            </a:fld>
            <a:endParaRPr lang="en-US" dirty="0"/>
          </a:p>
        </p:txBody>
      </p:sp>
      <p:pic>
        <p:nvPicPr>
          <p:cNvPr id="5" name="Picture 4">
            <a:extLst>
              <a:ext uri="{FF2B5EF4-FFF2-40B4-BE49-F238E27FC236}">
                <a16:creationId xmlns:a16="http://schemas.microsoft.com/office/drawing/2014/main" id="{234612E1-61AF-F141-B4E6-86D0A4A8C078}"/>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995903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119A-19D4-5042-BD25-4B26A7DA920E}"/>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1971E2-F7CE-8949-AB1E-612A229C9339}"/>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12" name="Chart Placeholder 11">
            <a:extLst>
              <a:ext uri="{FF2B5EF4-FFF2-40B4-BE49-F238E27FC236}">
                <a16:creationId xmlns:a16="http://schemas.microsoft.com/office/drawing/2014/main" id="{3D392CC4-5A4E-4A4C-9411-B96922F9F67F}"/>
              </a:ext>
            </a:extLst>
          </p:cNvPr>
          <p:cNvSpPr>
            <a:spLocks noGrp="1"/>
          </p:cNvSpPr>
          <p:nvPr>
            <p:ph type="chart" sz="quarter" idx="12"/>
          </p:nvPr>
        </p:nvSpPr>
        <p:spPr>
          <a:xfrm>
            <a:off x="620184" y="1143000"/>
            <a:ext cx="10896600" cy="5105400"/>
          </a:xfrm>
        </p:spPr>
        <p:txBody>
          <a:bodyPr/>
          <a:lstStyle>
            <a:lvl1pPr>
              <a:defRPr>
                <a:solidFill>
                  <a:schemeClr val="tx2"/>
                </a:solidFill>
              </a:defRPr>
            </a:lvl1pPr>
          </a:lstStyle>
          <a:p>
            <a:r>
              <a:rPr lang="en-US" dirty="0"/>
              <a:t>Click icon to add chart</a:t>
            </a:r>
          </a:p>
        </p:txBody>
      </p:sp>
      <p:pic>
        <p:nvPicPr>
          <p:cNvPr id="7" name="Picture 6">
            <a:extLst>
              <a:ext uri="{FF2B5EF4-FFF2-40B4-BE49-F238E27FC236}">
                <a16:creationId xmlns:a16="http://schemas.microsoft.com/office/drawing/2014/main" id="{93D557D3-4999-814A-9C85-398CEFECEA63}"/>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176331728"/>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EA19-75A2-2C4D-BE76-12341A59DE0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60A5169B-F387-F444-BE95-7D794A0B01DF}"/>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6" name="Chart Placeholder 5">
            <a:extLst>
              <a:ext uri="{FF2B5EF4-FFF2-40B4-BE49-F238E27FC236}">
                <a16:creationId xmlns:a16="http://schemas.microsoft.com/office/drawing/2014/main" id="{0FEE9A2A-A81C-6049-8701-D21AC5179F5D}"/>
              </a:ext>
            </a:extLst>
          </p:cNvPr>
          <p:cNvSpPr>
            <a:spLocks noGrp="1"/>
          </p:cNvSpPr>
          <p:nvPr>
            <p:ph type="chart" sz="quarter" idx="12"/>
          </p:nvPr>
        </p:nvSpPr>
        <p:spPr>
          <a:xfrm>
            <a:off x="620181" y="1143000"/>
            <a:ext cx="5242560" cy="3657600"/>
          </a:xfrm>
        </p:spPr>
        <p:txBody>
          <a:bodyPr/>
          <a:lstStyle>
            <a:lvl1pPr>
              <a:defRPr>
                <a:solidFill>
                  <a:schemeClr val="tx2"/>
                </a:solidFill>
              </a:defRPr>
            </a:lvl1pPr>
          </a:lstStyle>
          <a:p>
            <a:r>
              <a:rPr lang="en-US"/>
              <a:t>Click icon to add chart</a:t>
            </a:r>
          </a:p>
        </p:txBody>
      </p:sp>
      <p:sp>
        <p:nvSpPr>
          <p:cNvPr id="8" name="Chart Placeholder 7">
            <a:extLst>
              <a:ext uri="{FF2B5EF4-FFF2-40B4-BE49-F238E27FC236}">
                <a16:creationId xmlns:a16="http://schemas.microsoft.com/office/drawing/2014/main" id="{3E789D38-FF8D-6143-941C-6805D2D33734}"/>
              </a:ext>
            </a:extLst>
          </p:cNvPr>
          <p:cNvSpPr>
            <a:spLocks noGrp="1"/>
          </p:cNvSpPr>
          <p:nvPr>
            <p:ph type="chart" sz="quarter" idx="13"/>
          </p:nvPr>
        </p:nvSpPr>
        <p:spPr>
          <a:xfrm>
            <a:off x="6274224" y="1143000"/>
            <a:ext cx="5242560" cy="3657600"/>
          </a:xfrm>
        </p:spPr>
        <p:txBody>
          <a:bodyPr/>
          <a:lstStyle>
            <a:lvl1pPr>
              <a:defRPr>
                <a:solidFill>
                  <a:schemeClr val="tx2"/>
                </a:solidFill>
              </a:defRPr>
            </a:lvl1pPr>
          </a:lstStyle>
          <a:p>
            <a:r>
              <a:rPr lang="en-US"/>
              <a:t>Click icon to add chart</a:t>
            </a:r>
          </a:p>
        </p:txBody>
      </p:sp>
      <p:sp>
        <p:nvSpPr>
          <p:cNvPr id="10" name="Text Placeholder 9">
            <a:extLst>
              <a:ext uri="{FF2B5EF4-FFF2-40B4-BE49-F238E27FC236}">
                <a16:creationId xmlns:a16="http://schemas.microsoft.com/office/drawing/2014/main" id="{82615200-71D9-7F43-AACD-7AC8EB2186F8}"/>
              </a:ext>
            </a:extLst>
          </p:cNvPr>
          <p:cNvSpPr>
            <a:spLocks noGrp="1"/>
          </p:cNvSpPr>
          <p:nvPr>
            <p:ph type="body" sz="quarter" idx="14"/>
          </p:nvPr>
        </p:nvSpPr>
        <p:spPr>
          <a:xfrm>
            <a:off x="620184" y="4953000"/>
            <a:ext cx="10896600" cy="1219200"/>
          </a:xfrm>
        </p:spPr>
        <p:txBody>
          <a:bodyPr/>
          <a:lstStyle>
            <a:lvl1pPr>
              <a:defRPr sz="2000">
                <a:solidFill>
                  <a:schemeClr val="tx2"/>
                </a:solidFill>
                <a:latin typeface="Microsoft Sans Serif" panose="020B0604020202020204" pitchFamily="34" charset="0"/>
                <a:cs typeface="Microsoft Sans Serif" panose="020B0604020202020204" pitchFamily="34" charset="0"/>
              </a:defRPr>
            </a:lvl1pPr>
            <a:lvl2pPr marL="342900" indent="0">
              <a:buNone/>
              <a:defRPr/>
            </a:lvl2pPr>
          </a:lstStyle>
          <a:p>
            <a:pPr lvl="0"/>
            <a:r>
              <a:rPr lang="en-US" dirty="0"/>
              <a:t>Edit Master text styles</a:t>
            </a:r>
          </a:p>
        </p:txBody>
      </p:sp>
      <p:pic>
        <p:nvPicPr>
          <p:cNvPr id="11" name="Picture 10">
            <a:extLst>
              <a:ext uri="{FF2B5EF4-FFF2-40B4-BE49-F238E27FC236}">
                <a16:creationId xmlns:a16="http://schemas.microsoft.com/office/drawing/2014/main" id="{61271D9E-1C8B-D141-8C20-0FFBCA37B23F}"/>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940374842"/>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itle 1"/>
          <p:cNvSpPr>
            <a:spLocks noGrp="1"/>
          </p:cNvSpPr>
          <p:nvPr>
            <p:ph type="title"/>
          </p:nvPr>
        </p:nvSpPr>
        <p:spPr>
          <a:xfrm>
            <a:off x="609601" y="466346"/>
            <a:ext cx="10907183" cy="507831"/>
          </a:xfrm>
        </p:spPr>
        <p:txBody>
          <a:bodyPr/>
          <a:lstStyle>
            <a:lvl1pPr>
              <a:defRPr>
                <a:solidFill>
                  <a:schemeClr val="tx2"/>
                </a:solidFill>
              </a:defRPr>
            </a:lvl1pPr>
          </a:lstStyle>
          <a:p>
            <a:r>
              <a:rPr lang="en-US"/>
              <a:t>Click to edit Master title style</a:t>
            </a:r>
            <a:endParaRPr lang="en-US" dirty="0"/>
          </a:p>
        </p:txBody>
      </p:sp>
      <p:sp>
        <p:nvSpPr>
          <p:cNvPr id="8" name="Text Placeholder 4"/>
          <p:cNvSpPr>
            <a:spLocks noGrp="1"/>
          </p:cNvSpPr>
          <p:nvPr>
            <p:ph type="body" sz="quarter" idx="15"/>
          </p:nvPr>
        </p:nvSpPr>
        <p:spPr>
          <a:xfrm>
            <a:off x="610112" y="4572002"/>
            <a:ext cx="10906669" cy="1567543"/>
          </a:xfrm>
        </p:spPr>
        <p:txBody>
          <a:bodyPr/>
          <a:lstStyle>
            <a:lvl1pPr>
              <a:defRPr sz="1800" b="0" i="0">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6" name="Slide Number Placeholder 4">
            <a:extLst>
              <a:ext uri="{FF2B5EF4-FFF2-40B4-BE49-F238E27FC236}">
                <a16:creationId xmlns:a16="http://schemas.microsoft.com/office/drawing/2014/main" id="{378213C8-6D91-FD4B-A50E-349D42AA0222}"/>
              </a:ext>
            </a:extLst>
          </p:cNvPr>
          <p:cNvSpPr>
            <a:spLocks noGrp="1"/>
          </p:cNvSpPr>
          <p:nvPr>
            <p:ph type="sldNum" sz="quarter" idx="17"/>
          </p:nvPr>
        </p:nvSpPr>
        <p:spPr/>
        <p:txBody>
          <a:bodyPr/>
          <a:lstStyle>
            <a:lvl1pPr>
              <a:defRPr/>
            </a:lvl1pPr>
          </a:lstStyle>
          <a:p>
            <a:pPr>
              <a:defRPr/>
            </a:pPr>
            <a:fld id="{586077A5-E507-0946-B60C-D7438FBFCEB0}" type="slidenum">
              <a:rPr lang="en-US"/>
              <a:pPr>
                <a:defRPr/>
              </a:pPr>
              <a:t>‹#›</a:t>
            </a:fld>
            <a:endParaRPr lang="en-US" dirty="0"/>
          </a:p>
        </p:txBody>
      </p:sp>
      <p:sp>
        <p:nvSpPr>
          <p:cNvPr id="3" name="Table Placeholder 2">
            <a:extLst>
              <a:ext uri="{FF2B5EF4-FFF2-40B4-BE49-F238E27FC236}">
                <a16:creationId xmlns:a16="http://schemas.microsoft.com/office/drawing/2014/main" id="{6AC54179-3132-9C4B-A9F4-C91CCD1FF789}"/>
              </a:ext>
            </a:extLst>
          </p:cNvPr>
          <p:cNvSpPr>
            <a:spLocks noGrp="1"/>
          </p:cNvSpPr>
          <p:nvPr>
            <p:ph type="tbl" sz="quarter" idx="18"/>
          </p:nvPr>
        </p:nvSpPr>
        <p:spPr>
          <a:xfrm>
            <a:off x="620183" y="1143000"/>
            <a:ext cx="10896599" cy="3124200"/>
          </a:xfrm>
        </p:spPr>
        <p:txBody>
          <a:bodyPr/>
          <a:lstStyle>
            <a:lvl1pPr>
              <a:defRPr>
                <a:solidFill>
                  <a:schemeClr val="tx2"/>
                </a:solidFill>
              </a:defRPr>
            </a:lvl1pPr>
          </a:lstStyle>
          <a:p>
            <a:r>
              <a:rPr lang="en-US"/>
              <a:t>Click icon to add table</a:t>
            </a:r>
          </a:p>
        </p:txBody>
      </p:sp>
      <p:pic>
        <p:nvPicPr>
          <p:cNvPr id="10" name="Picture 9">
            <a:extLst>
              <a:ext uri="{FF2B5EF4-FFF2-40B4-BE49-F238E27FC236}">
                <a16:creationId xmlns:a16="http://schemas.microsoft.com/office/drawing/2014/main" id="{8A681F5B-11BD-4547-AF0F-907A50D15F1E}"/>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242922026"/>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5B4D-21F8-AA4B-A4AB-F901C3E2C62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1DF4140-D900-9F4C-A188-DB1561238F29}"/>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6" name="SmartArt Placeholder 5">
            <a:extLst>
              <a:ext uri="{FF2B5EF4-FFF2-40B4-BE49-F238E27FC236}">
                <a16:creationId xmlns:a16="http://schemas.microsoft.com/office/drawing/2014/main" id="{1577DB20-3A75-5540-A8B7-AC25C38E506C}"/>
              </a:ext>
            </a:extLst>
          </p:cNvPr>
          <p:cNvSpPr>
            <a:spLocks noGrp="1"/>
          </p:cNvSpPr>
          <p:nvPr>
            <p:ph type="dgm" sz="quarter" idx="12"/>
          </p:nvPr>
        </p:nvSpPr>
        <p:spPr>
          <a:xfrm>
            <a:off x="620184" y="1143000"/>
            <a:ext cx="10896600" cy="5029200"/>
          </a:xfrm>
        </p:spPr>
        <p:txBody>
          <a:bodyPr/>
          <a:lstStyle>
            <a:lvl1pPr>
              <a:defRPr>
                <a:solidFill>
                  <a:schemeClr val="tx2"/>
                </a:solidFill>
              </a:defRPr>
            </a:lvl1pPr>
          </a:lstStyle>
          <a:p>
            <a:r>
              <a:rPr lang="en-US"/>
              <a:t>Click icon to add SmartArt graphic</a:t>
            </a:r>
          </a:p>
        </p:txBody>
      </p:sp>
      <p:pic>
        <p:nvPicPr>
          <p:cNvPr id="8" name="Picture 7">
            <a:extLst>
              <a:ext uri="{FF2B5EF4-FFF2-40B4-BE49-F238E27FC236}">
                <a16:creationId xmlns:a16="http://schemas.microsoft.com/office/drawing/2014/main" id="{50414960-3A69-5C40-A39D-5A1D6D1938A6}"/>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1234263866"/>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3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with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8680FF-786A-F44A-94C3-DAF6CFD975C1}"/>
              </a:ext>
            </a:extLst>
          </p:cNvPr>
          <p:cNvSpPr/>
          <p:nvPr userDrawn="1"/>
        </p:nvSpPr>
        <p:spPr>
          <a:xfrm>
            <a:off x="0" y="0"/>
            <a:ext cx="12192000" cy="6894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YaleNew" panose="02000602050000020003" pitchFamily="2" charset="77"/>
            </a:endParaRPr>
          </a:p>
        </p:txBody>
      </p:sp>
      <p:sp>
        <p:nvSpPr>
          <p:cNvPr id="3" name="Slide Number Placeholder 2">
            <a:extLst>
              <a:ext uri="{FF2B5EF4-FFF2-40B4-BE49-F238E27FC236}">
                <a16:creationId xmlns:a16="http://schemas.microsoft.com/office/drawing/2014/main" id="{A9C2F93A-27A3-264E-8A33-BD9FC7D2BC89}"/>
              </a:ext>
            </a:extLst>
          </p:cNvPr>
          <p:cNvSpPr>
            <a:spLocks noGrp="1"/>
          </p:cNvSpPr>
          <p:nvPr>
            <p:ph type="sldNum" sz="quarter" idx="10"/>
          </p:nvPr>
        </p:nvSpPr>
        <p:spPr/>
        <p:txBody>
          <a:bodyPr/>
          <a:lstStyle/>
          <a:p>
            <a:pPr>
              <a:defRPr/>
            </a:pPr>
            <a:fld id="{6E185F3A-9EB0-004F-8466-36A321E6E181}" type="slidenum">
              <a:rPr lang="en-US" smtClean="0"/>
              <a:pPr>
                <a:defRPr/>
              </a:pPr>
              <a:t>‹#›</a:t>
            </a:fld>
            <a:endParaRPr lang="en-US" dirty="0"/>
          </a:p>
        </p:txBody>
      </p:sp>
      <p:sp>
        <p:nvSpPr>
          <p:cNvPr id="6" name="Picture Placeholder 5">
            <a:extLst>
              <a:ext uri="{FF2B5EF4-FFF2-40B4-BE49-F238E27FC236}">
                <a16:creationId xmlns:a16="http://schemas.microsoft.com/office/drawing/2014/main" id="{42DD2C47-95C8-8D49-A86D-94C1BD69DD89}"/>
              </a:ext>
            </a:extLst>
          </p:cNvPr>
          <p:cNvSpPr>
            <a:spLocks noGrp="1"/>
          </p:cNvSpPr>
          <p:nvPr>
            <p:ph type="pic" sz="quarter" idx="12"/>
          </p:nvPr>
        </p:nvSpPr>
        <p:spPr>
          <a:xfrm>
            <a:off x="6096000" y="0"/>
            <a:ext cx="6096000" cy="6858000"/>
          </a:xfrm>
        </p:spPr>
        <p:txBody>
          <a:bodyPr/>
          <a:lstStyle>
            <a:lvl1pPr>
              <a:defRPr>
                <a:solidFill>
                  <a:schemeClr val="bg1"/>
                </a:solidFill>
              </a:defRPr>
            </a:lvl1pPr>
          </a:lstStyle>
          <a:p>
            <a:r>
              <a:rPr lang="en-US" dirty="0"/>
              <a:t>Click icon to add picture</a:t>
            </a:r>
          </a:p>
        </p:txBody>
      </p:sp>
      <p:sp>
        <p:nvSpPr>
          <p:cNvPr id="9" name="Text Placeholder 8">
            <a:extLst>
              <a:ext uri="{FF2B5EF4-FFF2-40B4-BE49-F238E27FC236}">
                <a16:creationId xmlns:a16="http://schemas.microsoft.com/office/drawing/2014/main" id="{2FBD2504-2234-DB4A-9011-7F2E5781B233}"/>
              </a:ext>
            </a:extLst>
          </p:cNvPr>
          <p:cNvSpPr>
            <a:spLocks noGrp="1"/>
          </p:cNvSpPr>
          <p:nvPr>
            <p:ph type="body" sz="quarter" idx="13"/>
          </p:nvPr>
        </p:nvSpPr>
        <p:spPr>
          <a:xfrm>
            <a:off x="1377951" y="1629568"/>
            <a:ext cx="4165600" cy="3581400"/>
          </a:xfrm>
        </p:spPr>
        <p:txBody>
          <a:bodyPr/>
          <a:lstStyle>
            <a:lvl1pPr>
              <a:defRPr sz="2800" b="0" i="0">
                <a:solidFill>
                  <a:schemeClr val="bg1"/>
                </a:solidFill>
                <a:latin typeface="Times New Roman" panose="02020603050405020304" pitchFamily="18" charset="0"/>
                <a:cs typeface="Times New Roman" panose="02020603050405020304" pitchFamily="18" charset="0"/>
              </a:defRPr>
            </a:lvl1pPr>
          </a:lstStyle>
          <a:p>
            <a:pPr lvl="0"/>
            <a:r>
              <a:rPr lang="en-US" dirty="0"/>
              <a:t>Edit Master text styles</a:t>
            </a:r>
          </a:p>
        </p:txBody>
      </p:sp>
      <p:sp>
        <p:nvSpPr>
          <p:cNvPr id="10" name="TextBox 9">
            <a:extLst>
              <a:ext uri="{FF2B5EF4-FFF2-40B4-BE49-F238E27FC236}">
                <a16:creationId xmlns:a16="http://schemas.microsoft.com/office/drawing/2014/main" id="{6337A635-4865-8B4D-9E7F-F1B8102F0005}"/>
              </a:ext>
            </a:extLst>
          </p:cNvPr>
          <p:cNvSpPr txBox="1"/>
          <p:nvPr userDrawn="1"/>
        </p:nvSpPr>
        <p:spPr>
          <a:xfrm>
            <a:off x="577081" y="1295400"/>
            <a:ext cx="649537" cy="1446550"/>
          </a:xfrm>
          <a:prstGeom prst="rect">
            <a:avLst/>
          </a:prstGeom>
          <a:noFill/>
        </p:spPr>
        <p:txBody>
          <a:bodyPr wrap="none" rtlCol="0">
            <a:spAutoFit/>
          </a:bodyPr>
          <a:lstStyle/>
          <a:p>
            <a:r>
              <a:rPr lang="en-US" sz="8800" b="0" i="0" dirty="0">
                <a:solidFill>
                  <a:schemeClr val="bg1"/>
                </a:solidFill>
                <a:latin typeface="YaleNew" panose="02000602050000020003" pitchFamily="2" charset="77"/>
                <a:cs typeface="Arial" panose="020B0604020202020204" pitchFamily="34" charset="0"/>
              </a:rPr>
              <a:t>“</a:t>
            </a:r>
          </a:p>
        </p:txBody>
      </p:sp>
      <p:pic>
        <p:nvPicPr>
          <p:cNvPr id="8" name="Picture 7" descr="A picture containing clipart&#10;&#10;Description automatically generated">
            <a:extLst>
              <a:ext uri="{FF2B5EF4-FFF2-40B4-BE49-F238E27FC236}">
                <a16:creationId xmlns:a16="http://schemas.microsoft.com/office/drawing/2014/main" id="{ACEE7CCD-3052-2645-89AB-85486B41604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3504" y="6409944"/>
            <a:ext cx="2633472" cy="191986"/>
          </a:xfrm>
          <a:prstGeom prst="rect">
            <a:avLst/>
          </a:prstGeom>
        </p:spPr>
      </p:pic>
    </p:spTree>
    <p:extLst>
      <p:ext uri="{BB962C8B-B14F-4D97-AF65-F5344CB8AC3E}">
        <p14:creationId xmlns:p14="http://schemas.microsoft.com/office/powerpoint/2010/main" val="2448190837"/>
      </p:ext>
    </p:extLst>
  </p:cSld>
  <p:clrMapOvr>
    <a:masterClrMapping/>
  </p:clrMapOvr>
  <p:extLst>
    <p:ext uri="{DCECCB84-F9BA-43D5-87BE-67443E8EF086}">
      <p15:sldGuideLst xmlns:p15="http://schemas.microsoft.com/office/powerpoint/2012/main">
        <p15:guide id="1" orient="horz" pos="3888" userDrawn="1">
          <p15:clr>
            <a:srgbClr val="FBAE40"/>
          </p15:clr>
        </p15:guide>
        <p15:guide id="2" pos="206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alon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D3980-FB4D-EC42-9801-19806E107496}"/>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solidFill>
                <a:schemeClr val="tx2"/>
              </a:solidFill>
              <a:latin typeface="Proxima Nova Regular"/>
            </a:endParaRPr>
          </a:p>
        </p:txBody>
      </p:sp>
      <p:sp>
        <p:nvSpPr>
          <p:cNvPr id="3" name="Slide Number Placeholder 2">
            <a:extLst>
              <a:ext uri="{FF2B5EF4-FFF2-40B4-BE49-F238E27FC236}">
                <a16:creationId xmlns:a16="http://schemas.microsoft.com/office/drawing/2014/main" id="{562F2F46-7980-2A4A-B53D-CF0D7E7A579D}"/>
              </a:ext>
            </a:extLst>
          </p:cNvPr>
          <p:cNvSpPr>
            <a:spLocks noGrp="1"/>
          </p:cNvSpPr>
          <p:nvPr>
            <p:ph type="sldNum" sz="quarter" idx="10"/>
          </p:nvPr>
        </p:nvSpPr>
        <p:spPr/>
        <p:txBody>
          <a:bodyPr/>
          <a:lstStyle>
            <a:lvl1pPr>
              <a:defRPr>
                <a:solidFill>
                  <a:schemeClr val="tx2"/>
                </a:solidFill>
              </a:defRPr>
            </a:lvl1pPr>
          </a:lstStyle>
          <a:p>
            <a:pPr>
              <a:defRPr/>
            </a:pPr>
            <a:fld id="{6E185F3A-9EB0-004F-8466-36A321E6E181}" type="slidenum">
              <a:rPr lang="en-US" smtClean="0"/>
              <a:pPr>
                <a:defRPr/>
              </a:pPr>
              <a:t>‹#›</a:t>
            </a:fld>
            <a:endParaRPr lang="en-US" dirty="0"/>
          </a:p>
        </p:txBody>
      </p:sp>
      <p:sp>
        <p:nvSpPr>
          <p:cNvPr id="6" name="TextBox 5">
            <a:extLst>
              <a:ext uri="{FF2B5EF4-FFF2-40B4-BE49-F238E27FC236}">
                <a16:creationId xmlns:a16="http://schemas.microsoft.com/office/drawing/2014/main" id="{A63D3B9E-2470-B649-B01F-0F1C1B86A2E0}"/>
              </a:ext>
            </a:extLst>
          </p:cNvPr>
          <p:cNvSpPr txBox="1"/>
          <p:nvPr userDrawn="1"/>
        </p:nvSpPr>
        <p:spPr>
          <a:xfrm>
            <a:off x="1176555" y="1757025"/>
            <a:ext cx="649537" cy="1446550"/>
          </a:xfrm>
          <a:prstGeom prst="rect">
            <a:avLst/>
          </a:prstGeom>
          <a:noFill/>
        </p:spPr>
        <p:txBody>
          <a:bodyPr wrap="none" rtlCol="0">
            <a:spAutoFit/>
          </a:bodyPr>
          <a:lstStyle/>
          <a:p>
            <a:r>
              <a:rPr lang="en-US" sz="8800" b="0" i="0" dirty="0">
                <a:solidFill>
                  <a:schemeClr val="tx2"/>
                </a:solidFill>
                <a:latin typeface="YaleNew" panose="02000602050000020003" pitchFamily="2" charset="77"/>
                <a:cs typeface="Arial" panose="020B0604020202020204" pitchFamily="34" charset="0"/>
              </a:rPr>
              <a:t>“</a:t>
            </a:r>
          </a:p>
        </p:txBody>
      </p:sp>
      <p:sp>
        <p:nvSpPr>
          <p:cNvPr id="8" name="Text Placeholder 7">
            <a:extLst>
              <a:ext uri="{FF2B5EF4-FFF2-40B4-BE49-F238E27FC236}">
                <a16:creationId xmlns:a16="http://schemas.microsoft.com/office/drawing/2014/main" id="{A42A0092-31A2-E943-A83A-88B613D0A601}"/>
              </a:ext>
            </a:extLst>
          </p:cNvPr>
          <p:cNvSpPr>
            <a:spLocks noGrp="1"/>
          </p:cNvSpPr>
          <p:nvPr>
            <p:ph type="body" sz="quarter" idx="12"/>
          </p:nvPr>
        </p:nvSpPr>
        <p:spPr>
          <a:xfrm>
            <a:off x="2040467" y="2133600"/>
            <a:ext cx="8830733" cy="2667000"/>
          </a:xfrm>
        </p:spPr>
        <p:txBody>
          <a:bodyPr/>
          <a:lstStyle>
            <a:lvl1pPr>
              <a:defRPr sz="2800">
                <a:solidFill>
                  <a:schemeClr val="tx2"/>
                </a:solidFill>
                <a:latin typeface="YaleNew" panose="02000602050000020003" pitchFamily="2" charset="77"/>
              </a:defRPr>
            </a:lvl1pPr>
          </a:lstStyle>
          <a:p>
            <a:pPr lvl="0"/>
            <a:r>
              <a:rPr lang="en-US" dirty="0"/>
              <a:t>Edit Master text styles</a:t>
            </a:r>
          </a:p>
        </p:txBody>
      </p:sp>
      <p:pic>
        <p:nvPicPr>
          <p:cNvPr id="7" name="Picture 6">
            <a:extLst>
              <a:ext uri="{FF2B5EF4-FFF2-40B4-BE49-F238E27FC236}">
                <a16:creationId xmlns:a16="http://schemas.microsoft.com/office/drawing/2014/main" id="{FE67C11C-5E10-4241-9A78-5A9C85629874}"/>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222770099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3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half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D524A9E-B306-5E46-98CD-D906F89F0106}"/>
              </a:ext>
            </a:extLst>
          </p:cNvPr>
          <p:cNvSpPr>
            <a:spLocks noGrp="1"/>
          </p:cNvSpPr>
          <p:nvPr>
            <p:ph type="pic" sz="quarter" idx="16"/>
          </p:nvPr>
        </p:nvSpPr>
        <p:spPr>
          <a:xfrm>
            <a:off x="0" y="1"/>
            <a:ext cx="12192000" cy="3509041"/>
          </a:xfrm>
        </p:spPr>
        <p:txBody>
          <a:bodyPr/>
          <a:lstStyle/>
          <a:p>
            <a:r>
              <a:rPr lang="en-US"/>
              <a:t>Click icon to add picture</a:t>
            </a:r>
          </a:p>
        </p:txBody>
      </p:sp>
      <p:sp>
        <p:nvSpPr>
          <p:cNvPr id="6" name="Rectangle 5">
            <a:extLst>
              <a:ext uri="{FF2B5EF4-FFF2-40B4-BE49-F238E27FC236}">
                <a16:creationId xmlns:a16="http://schemas.microsoft.com/office/drawing/2014/main" id="{B42F87A6-A280-FA4B-9E06-EA5E8C554BB0}"/>
              </a:ext>
            </a:extLst>
          </p:cNvPr>
          <p:cNvSpPr/>
          <p:nvPr userDrawn="1"/>
        </p:nvSpPr>
        <p:spPr>
          <a:xfrm>
            <a:off x="0" y="342900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pic>
        <p:nvPicPr>
          <p:cNvPr id="14" name="Picture 13" descr="A picture containing clipart&#10;&#10;Description automatically generated">
            <a:extLst>
              <a:ext uri="{FF2B5EF4-FFF2-40B4-BE49-F238E27FC236}">
                <a16:creationId xmlns:a16="http://schemas.microsoft.com/office/drawing/2014/main" id="{AB4E21DD-A4D7-4643-80F7-739851F26C8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3400" y="5772224"/>
            <a:ext cx="5486400" cy="399976"/>
          </a:xfrm>
          <a:prstGeom prst="rect">
            <a:avLst/>
          </a:prstGeom>
        </p:spPr>
      </p:pic>
      <p:sp>
        <p:nvSpPr>
          <p:cNvPr id="15" name="Text Placeholder 9">
            <a:extLst>
              <a:ext uri="{FF2B5EF4-FFF2-40B4-BE49-F238E27FC236}">
                <a16:creationId xmlns:a16="http://schemas.microsoft.com/office/drawing/2014/main" id="{63C30ADB-0272-764D-8129-4CD4C33A46DE}"/>
              </a:ext>
            </a:extLst>
          </p:cNvPr>
          <p:cNvSpPr>
            <a:spLocks noGrp="1"/>
          </p:cNvSpPr>
          <p:nvPr>
            <p:ph type="body" sz="quarter" idx="14" hasCustomPrompt="1"/>
          </p:nvPr>
        </p:nvSpPr>
        <p:spPr>
          <a:xfrm>
            <a:off x="533400" y="4663496"/>
            <a:ext cx="10895293" cy="274320"/>
          </a:xfrm>
          <a:prstGeom prst="rect">
            <a:avLst/>
          </a:prstGeom>
        </p:spPr>
        <p:txBody>
          <a:bodyPr anchor="ctr"/>
          <a:lstStyle>
            <a:lvl1pPr marL="0" indent="0">
              <a:lnSpc>
                <a:spcPct val="100000"/>
              </a:lnSpc>
              <a:buNone/>
              <a:defRPr sz="2800" b="0" baseline="0">
                <a:solidFill>
                  <a:srgbClr val="FFFFFF"/>
                </a:solidFill>
                <a:latin typeface="Microsoft Sans Serif" panose="020B0604020202020204" pitchFamily="34" charset="0"/>
                <a:cs typeface="Microsoft Sans Serif" panose="020B0604020202020204" pitchFamily="34" charset="0"/>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Presenter, Department</a:t>
            </a:r>
          </a:p>
        </p:txBody>
      </p:sp>
      <p:sp>
        <p:nvSpPr>
          <p:cNvPr id="16" name="Title 1">
            <a:extLst>
              <a:ext uri="{FF2B5EF4-FFF2-40B4-BE49-F238E27FC236}">
                <a16:creationId xmlns:a16="http://schemas.microsoft.com/office/drawing/2014/main" id="{832B27C2-7468-CA48-BBE2-03D15C938C45}"/>
              </a:ext>
            </a:extLst>
          </p:cNvPr>
          <p:cNvSpPr>
            <a:spLocks noGrp="1"/>
          </p:cNvSpPr>
          <p:nvPr>
            <p:ph type="title" hasCustomPrompt="1"/>
          </p:nvPr>
        </p:nvSpPr>
        <p:spPr>
          <a:xfrm>
            <a:off x="533804" y="3956363"/>
            <a:ext cx="10896196" cy="507831"/>
          </a:xfrm>
        </p:spPr>
        <p:txBody>
          <a:bodyPr/>
          <a:lstStyle>
            <a:lvl1pPr>
              <a:lnSpc>
                <a:spcPct val="100000"/>
              </a:lnSpc>
              <a:defRPr sz="4800" baseline="0">
                <a:solidFill>
                  <a:schemeClr val="bg1"/>
                </a:solidFill>
                <a:latin typeface="YaleNew" panose="02000602050000020003" pitchFamily="2" charset="77"/>
                <a:cs typeface="Microsoft Sans Serif" panose="020B0604020202020204" pitchFamily="34" charset="0"/>
              </a:defRPr>
            </a:lvl1pPr>
          </a:lstStyle>
          <a:p>
            <a:r>
              <a:rPr lang="en-US" dirty="0"/>
              <a:t>Title</a:t>
            </a:r>
          </a:p>
        </p:txBody>
      </p:sp>
      <p:sp>
        <p:nvSpPr>
          <p:cNvPr id="21" name="Text Placeholder 9">
            <a:extLst>
              <a:ext uri="{FF2B5EF4-FFF2-40B4-BE49-F238E27FC236}">
                <a16:creationId xmlns:a16="http://schemas.microsoft.com/office/drawing/2014/main" id="{B695E12F-DFE3-ED48-A11A-378A21155C83}"/>
              </a:ext>
            </a:extLst>
          </p:cNvPr>
          <p:cNvSpPr>
            <a:spLocks noGrp="1"/>
          </p:cNvSpPr>
          <p:nvPr>
            <p:ph type="body" sz="quarter" idx="17" hasCustomPrompt="1"/>
          </p:nvPr>
        </p:nvSpPr>
        <p:spPr>
          <a:xfrm>
            <a:off x="533400" y="5120696"/>
            <a:ext cx="10895293" cy="274320"/>
          </a:xfrm>
          <a:prstGeom prst="rect">
            <a:avLst/>
          </a:prstGeom>
        </p:spPr>
        <p:txBody>
          <a:bodyPr anchor="ctr"/>
          <a:lstStyle>
            <a:lvl1pPr marL="0" indent="0">
              <a:lnSpc>
                <a:spcPct val="100000"/>
              </a:lnSpc>
              <a:buNone/>
              <a:defRPr sz="1600" b="0" i="0" baseline="0">
                <a:solidFill>
                  <a:srgbClr val="FFFFFF"/>
                </a:solidFill>
                <a:latin typeface="Microsoft Sans Serif" panose="020B0604020202020204" pitchFamily="34" charset="0"/>
                <a:cs typeface="Arial"/>
              </a:defRPr>
            </a:lvl1pPr>
            <a:lvl2pPr marL="342900" indent="0">
              <a:buNone/>
              <a:defRPr b="1">
                <a:latin typeface="Arial"/>
                <a:cs typeface="Arial"/>
              </a:defRPr>
            </a:lvl2pPr>
            <a:lvl3pPr marL="685800" indent="0">
              <a:buNone/>
              <a:defRPr b="1">
                <a:latin typeface="Arial"/>
                <a:cs typeface="Arial"/>
              </a:defRPr>
            </a:lvl3pPr>
            <a:lvl4pPr marL="1028700" indent="0">
              <a:buNone/>
              <a:defRPr b="1">
                <a:latin typeface="Arial"/>
                <a:cs typeface="Arial"/>
              </a:defRPr>
            </a:lvl4pPr>
            <a:lvl5pPr marL="1371600" indent="0">
              <a:buNone/>
              <a:defRPr b="1">
                <a:latin typeface="Arial"/>
                <a:cs typeface="Arial"/>
              </a:defRPr>
            </a:lvl5pPr>
          </a:lstStyle>
          <a:p>
            <a:pPr lvl="0"/>
            <a:r>
              <a:rPr lang="en-US" dirty="0"/>
              <a:t>Month Day, Year</a:t>
            </a:r>
          </a:p>
        </p:txBody>
      </p:sp>
    </p:spTree>
    <p:extLst>
      <p:ext uri="{BB962C8B-B14F-4D97-AF65-F5344CB8AC3E}">
        <p14:creationId xmlns:p14="http://schemas.microsoft.com/office/powerpoint/2010/main" val="2248346368"/>
      </p:ext>
    </p:extLst>
  </p:cSld>
  <p:clrMapOvr>
    <a:masterClrMapping/>
  </p:clrMapOvr>
  <p:extLst>
    <p:ext uri="{DCECCB84-F9BA-43D5-87BE-67443E8EF086}">
      <p15:sldGuideLst xmlns:p15="http://schemas.microsoft.com/office/powerpoint/2012/main">
        <p15:guide id="1" orient="horz" pos="3888" userDrawn="1">
          <p15:clr>
            <a:srgbClr val="FBAE40"/>
          </p15:clr>
        </p15:guide>
        <p15:guide id="2" pos="33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609600" y="3048000"/>
            <a:ext cx="8174736" cy="704088"/>
          </a:xfrm>
        </p:spPr>
        <p:txBody>
          <a:bodyPr/>
          <a:lstStyle>
            <a:lvl1pPr>
              <a:defRPr sz="3200">
                <a:solidFill>
                  <a:schemeClr val="bg1"/>
                </a:solidFill>
              </a:defRPr>
            </a:lvl1pPr>
          </a:lstStyle>
          <a:p>
            <a:r>
              <a:rPr lang="en-US"/>
              <a:t>Click to edit Master title style</a:t>
            </a:r>
            <a:endParaRPr lang="en-US" dirty="0"/>
          </a:p>
        </p:txBody>
      </p:sp>
      <p:pic>
        <p:nvPicPr>
          <p:cNvPr id="6" name="Picture 5" descr="A picture containing clipart&#10;&#10;Description automatically generated">
            <a:extLst>
              <a:ext uri="{FF2B5EF4-FFF2-40B4-BE49-F238E27FC236}">
                <a16:creationId xmlns:a16="http://schemas.microsoft.com/office/drawing/2014/main" id="{7707A2B3-1602-394F-8744-0C019B516FF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3504" y="6409944"/>
            <a:ext cx="2633472" cy="191986"/>
          </a:xfrm>
          <a:prstGeom prst="rect">
            <a:avLst/>
          </a:prstGeom>
        </p:spPr>
      </p:pic>
    </p:spTree>
    <p:extLst>
      <p:ext uri="{BB962C8B-B14F-4D97-AF65-F5344CB8AC3E}">
        <p14:creationId xmlns:p14="http://schemas.microsoft.com/office/powerpoint/2010/main" val="6130062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178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14" name="Text Placeholder 1"/>
          <p:cNvSpPr>
            <a:spLocks noGrp="1"/>
          </p:cNvSpPr>
          <p:nvPr>
            <p:ph type="body" sz="quarter" idx="4294967295"/>
          </p:nvPr>
        </p:nvSpPr>
        <p:spPr>
          <a:xfrm>
            <a:off x="601580" y="1143000"/>
            <a:ext cx="10828421" cy="4876800"/>
          </a:xfrm>
        </p:spPr>
        <p:txBody>
          <a:bodyPr/>
          <a:lstStyle>
            <a:lvl1pPr marL="0" indent="0">
              <a:buFont typeface="Arial" charset="0"/>
              <a:buNone/>
              <a:defRPr>
                <a:solidFill>
                  <a:schemeClr val="tx2"/>
                </a:solidFill>
                <a:latin typeface="Microsoft Sans Serif" panose="020B0604020202020204" pitchFamily="34" charset="0"/>
                <a:cs typeface="Microsoft Sans Serif" panose="020B0604020202020204" pitchFamily="34" charset="0"/>
              </a:defRPr>
            </a:lvl1pPr>
          </a:lstStyle>
          <a:p>
            <a:pPr lvl="0"/>
            <a:r>
              <a:rPr lang="en-US" dirty="0"/>
              <a:t>Edit Master text styles</a:t>
            </a:r>
          </a:p>
        </p:txBody>
      </p:sp>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7" name="Picture 6">
            <a:extLst>
              <a:ext uri="{FF2B5EF4-FFF2-40B4-BE49-F238E27FC236}">
                <a16:creationId xmlns:a16="http://schemas.microsoft.com/office/drawing/2014/main" id="{42803B98-4473-4845-B33B-93D1EB0BF5E1}"/>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3613230860"/>
      </p:ext>
    </p:extLst>
  </p:cSld>
  <p:clrMapOvr>
    <a:masterClrMapping/>
  </p:clrMapOvr>
  <p:extLst>
    <p:ext uri="{DCECCB84-F9BA-43D5-87BE-67443E8EF086}">
      <p15:sldGuideLst xmlns:p15="http://schemas.microsoft.com/office/powerpoint/2012/main">
        <p15:guide id="1" orient="horz" pos="408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 Slide 1">
    <p:spTree>
      <p:nvGrpSpPr>
        <p:cNvPr id="1" name=""/>
        <p:cNvGrpSpPr/>
        <p:nvPr/>
      </p:nvGrpSpPr>
      <p:grpSpPr>
        <a:xfrm>
          <a:off x="0" y="0"/>
          <a:ext cx="0" cy="0"/>
          <a:chOff x="0" y="0"/>
          <a:chExt cx="0" cy="0"/>
        </a:xfrm>
      </p:grpSpPr>
      <p:sp>
        <p:nvSpPr>
          <p:cNvPr id="14" name="Text Placeholder 1"/>
          <p:cNvSpPr>
            <a:spLocks noGrp="1"/>
          </p:cNvSpPr>
          <p:nvPr>
            <p:ph type="body" sz="quarter" idx="4294967295"/>
          </p:nvPr>
        </p:nvSpPr>
        <p:spPr>
          <a:xfrm>
            <a:off x="601580" y="1677582"/>
            <a:ext cx="10828421" cy="4342217"/>
          </a:xfrm>
        </p:spPr>
        <p:txBody>
          <a:bodyPr/>
          <a:lstStyle>
            <a:lvl1pPr marL="0" indent="0">
              <a:buFont typeface="Arial" charset="0"/>
              <a:buNone/>
              <a:defRPr>
                <a:solidFill>
                  <a:schemeClr val="tx2"/>
                </a:solidFill>
                <a:latin typeface="Microsoft Sans Serif" panose="020B0604020202020204" pitchFamily="34" charset="0"/>
                <a:cs typeface="Microsoft Sans Serif" panose="020B0604020202020204" pitchFamily="34" charset="0"/>
              </a:defRPr>
            </a:lvl1pPr>
            <a:lvl2pPr>
              <a:defRPr>
                <a:solidFill>
                  <a:schemeClr val="tx2"/>
                </a:solidFill>
                <a:latin typeface="Microsoft Sans Serif" panose="020B0604020202020204" pitchFamily="34" charset="0"/>
                <a:cs typeface="Microsoft Sans Serif" panose="020B0604020202020204" pitchFamily="34" charset="0"/>
              </a:defRPr>
            </a:lvl2pPr>
            <a:lvl3pPr>
              <a:defRPr>
                <a:solidFill>
                  <a:schemeClr val="tx2"/>
                </a:solidFill>
                <a:latin typeface="Microsoft Sans Serif" panose="020B0604020202020204" pitchFamily="34" charset="0"/>
                <a:cs typeface="Microsoft Sans Serif" panose="020B0604020202020204" pitchFamily="34" charset="0"/>
              </a:defRPr>
            </a:lvl3pPr>
            <a:lvl4pPr>
              <a:defRPr>
                <a:solidFill>
                  <a:schemeClr val="tx2"/>
                </a:solidFill>
                <a:latin typeface="Microsoft Sans Serif" panose="020B0604020202020204" pitchFamily="34" charset="0"/>
                <a:cs typeface="Microsoft Sans Serif" panose="020B0604020202020204" pitchFamily="34" charset="0"/>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7" name="Picture 6">
            <a:extLst>
              <a:ext uri="{FF2B5EF4-FFF2-40B4-BE49-F238E27FC236}">
                <a16:creationId xmlns:a16="http://schemas.microsoft.com/office/drawing/2014/main" id="{42803B98-4473-4845-B33B-93D1EB0BF5E1}"/>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3" name="Text Placeholder 2">
            <a:extLst>
              <a:ext uri="{FF2B5EF4-FFF2-40B4-BE49-F238E27FC236}">
                <a16:creationId xmlns:a16="http://schemas.microsoft.com/office/drawing/2014/main" id="{142C0793-E1F7-4143-8EEE-B1FF00AA2353}"/>
              </a:ext>
            </a:extLst>
          </p:cNvPr>
          <p:cNvSpPr>
            <a:spLocks noGrp="1"/>
          </p:cNvSpPr>
          <p:nvPr>
            <p:ph type="body" sz="quarter" idx="11" hasCustomPrompt="1"/>
          </p:nvPr>
        </p:nvSpPr>
        <p:spPr>
          <a:xfrm>
            <a:off x="601663" y="1143000"/>
            <a:ext cx="10828337" cy="365760"/>
          </a:xfrm>
          <a:solidFill>
            <a:schemeClr val="accent3">
              <a:lumMod val="20000"/>
              <a:lumOff val="80000"/>
            </a:schemeClr>
          </a:solidFill>
        </p:spPr>
        <p:txBody>
          <a:bodyPr anchor="ctr"/>
          <a:lstStyle>
            <a:lvl1pPr>
              <a:defRPr sz="200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563635413"/>
      </p:ext>
    </p:extLst>
  </p:cSld>
  <p:clrMapOvr>
    <a:masterClrMapping/>
  </p:clrMapOvr>
  <p:extLst>
    <p:ext uri="{DCECCB84-F9BA-43D5-87BE-67443E8EF086}">
      <p15:sldGuideLst xmlns:p15="http://schemas.microsoft.com/office/powerpoint/2012/main">
        <p15:guide id="1" orient="horz" pos="408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Slide 1">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7" name="Picture 6">
            <a:extLst>
              <a:ext uri="{FF2B5EF4-FFF2-40B4-BE49-F238E27FC236}">
                <a16:creationId xmlns:a16="http://schemas.microsoft.com/office/drawing/2014/main" id="{42803B98-4473-4845-B33B-93D1EB0BF5E1}"/>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2" name="Rectangle 1">
            <a:extLst>
              <a:ext uri="{FF2B5EF4-FFF2-40B4-BE49-F238E27FC236}">
                <a16:creationId xmlns:a16="http://schemas.microsoft.com/office/drawing/2014/main" id="{5E7FAE46-5523-A449-BBC9-B01DE2E34319}"/>
              </a:ext>
            </a:extLst>
          </p:cNvPr>
          <p:cNvSpPr/>
          <p:nvPr userDrawn="1"/>
        </p:nvSpPr>
        <p:spPr>
          <a:xfrm>
            <a:off x="0" y="1050376"/>
            <a:ext cx="12192000" cy="13716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a:endParaRPr>
          </a:p>
        </p:txBody>
      </p:sp>
      <p:sp>
        <p:nvSpPr>
          <p:cNvPr id="5" name="Text Placeholder 4">
            <a:extLst>
              <a:ext uri="{FF2B5EF4-FFF2-40B4-BE49-F238E27FC236}">
                <a16:creationId xmlns:a16="http://schemas.microsoft.com/office/drawing/2014/main" id="{74660C22-5402-1741-9ACA-7B960AF53EA7}"/>
              </a:ext>
            </a:extLst>
          </p:cNvPr>
          <p:cNvSpPr>
            <a:spLocks noGrp="1"/>
          </p:cNvSpPr>
          <p:nvPr>
            <p:ph type="body" sz="quarter" idx="11"/>
          </p:nvPr>
        </p:nvSpPr>
        <p:spPr>
          <a:xfrm>
            <a:off x="601287" y="1355176"/>
            <a:ext cx="10828337" cy="762000"/>
          </a:xfrm>
        </p:spPr>
        <p:txBody>
          <a:bodyPr anchor="ctr"/>
          <a:lstStyle>
            <a:lvl1pPr>
              <a:defRPr sz="2400">
                <a:solidFill>
                  <a:schemeClr val="tx2"/>
                </a:solidFill>
              </a:defRPr>
            </a:lvl1pPr>
          </a:lstStyle>
          <a:p>
            <a:pPr lvl="0"/>
            <a:r>
              <a:rPr lang="en-US" dirty="0"/>
              <a:t>Edit Master text styles</a:t>
            </a:r>
          </a:p>
        </p:txBody>
      </p:sp>
      <p:sp>
        <p:nvSpPr>
          <p:cNvPr id="8" name="Content Placeholder 7">
            <a:extLst>
              <a:ext uri="{FF2B5EF4-FFF2-40B4-BE49-F238E27FC236}">
                <a16:creationId xmlns:a16="http://schemas.microsoft.com/office/drawing/2014/main" id="{6A3A0CFA-19B1-E741-9C2C-F4F262C3C6A2}"/>
              </a:ext>
            </a:extLst>
          </p:cNvPr>
          <p:cNvSpPr>
            <a:spLocks noGrp="1"/>
          </p:cNvSpPr>
          <p:nvPr>
            <p:ph sz="quarter" idx="12"/>
          </p:nvPr>
        </p:nvSpPr>
        <p:spPr>
          <a:xfrm>
            <a:off x="601287" y="2599287"/>
            <a:ext cx="10828337" cy="36734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21369"/>
      </p:ext>
    </p:extLst>
  </p:cSld>
  <p:clrMapOvr>
    <a:masterClrMapping/>
  </p:clrMapOvr>
  <p:extLst>
    <p:ext uri="{DCECCB84-F9BA-43D5-87BE-67443E8EF086}">
      <p15:sldGuideLst xmlns:p15="http://schemas.microsoft.com/office/powerpoint/2012/main">
        <p15:guide id="1" orient="horz" pos="408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7741FB7F-4339-CE40-88F6-F6B2A9B73936}"/>
              </a:ext>
            </a:extLst>
          </p:cNvPr>
          <p:cNvSpPr>
            <a:spLocks noGrp="1"/>
          </p:cNvSpPr>
          <p:nvPr>
            <p:ph type="sldNum" sz="quarter" idx="15"/>
          </p:nvPr>
        </p:nvSpPr>
        <p:spPr/>
        <p:txBody>
          <a:bodyPr/>
          <a:lstStyle>
            <a:lvl1pPr>
              <a:defRPr/>
            </a:lvl1pPr>
          </a:lstStyle>
          <a:p>
            <a:pPr>
              <a:defRPr/>
            </a:pPr>
            <a:fld id="{59D14E7F-45AD-DE46-9B52-3C1C3176B3A7}" type="slidenum">
              <a:rPr lang="en-US"/>
              <a:pPr>
                <a:defRPr/>
              </a:pPr>
              <a:t>‹#›</a:t>
            </a:fld>
            <a:endParaRPr lang="en-US" dirty="0"/>
          </a:p>
        </p:txBody>
      </p:sp>
      <p:pic>
        <p:nvPicPr>
          <p:cNvPr id="5" name="Picture 4">
            <a:extLst>
              <a:ext uri="{FF2B5EF4-FFF2-40B4-BE49-F238E27FC236}">
                <a16:creationId xmlns:a16="http://schemas.microsoft.com/office/drawing/2014/main" id="{234612E1-61AF-F141-B4E6-86D0A4A8C078}"/>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4" name="Text Placeholder 3">
            <a:extLst>
              <a:ext uri="{FF2B5EF4-FFF2-40B4-BE49-F238E27FC236}">
                <a16:creationId xmlns:a16="http://schemas.microsoft.com/office/drawing/2014/main" id="{AACC622F-487B-E241-B84C-53A83BDC9440}"/>
              </a:ext>
            </a:extLst>
          </p:cNvPr>
          <p:cNvSpPr>
            <a:spLocks noGrp="1"/>
          </p:cNvSpPr>
          <p:nvPr>
            <p:ph type="body" sz="quarter" idx="16" hasCustomPrompt="1"/>
          </p:nvPr>
        </p:nvSpPr>
        <p:spPr>
          <a:xfrm>
            <a:off x="381000" y="2324100"/>
            <a:ext cx="11430000" cy="2209800"/>
          </a:xfrm>
        </p:spPr>
        <p:txBody>
          <a:bodyPr anchor="ctr"/>
          <a:lstStyle>
            <a:lvl1pPr>
              <a:defRPr sz="8000">
                <a:latin typeface="YaleNew" panose="02000602050000020003" pitchFamily="2" charset="77"/>
              </a:defRPr>
            </a:lvl1pPr>
          </a:lstStyle>
          <a:p>
            <a:pPr lvl="0"/>
            <a:r>
              <a:rPr lang="en-US" dirty="0"/>
              <a:t>Divider Slide</a:t>
            </a:r>
          </a:p>
        </p:txBody>
      </p:sp>
    </p:spTree>
    <p:extLst>
      <p:ext uri="{BB962C8B-B14F-4D97-AF65-F5344CB8AC3E}">
        <p14:creationId xmlns:p14="http://schemas.microsoft.com/office/powerpoint/2010/main" val="871298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 Slide 1">
    <p:spTree>
      <p:nvGrpSpPr>
        <p:cNvPr id="1" name=""/>
        <p:cNvGrpSpPr/>
        <p:nvPr/>
      </p:nvGrpSpPr>
      <p:grpSpPr>
        <a:xfrm>
          <a:off x="0" y="0"/>
          <a:ext cx="0" cy="0"/>
          <a:chOff x="0" y="0"/>
          <a:chExt cx="0" cy="0"/>
        </a:xfrm>
      </p:grpSpPr>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DD700759-2717-AD40-9814-CA77C6E9D6B1}"/>
              </a:ext>
            </a:extLst>
          </p:cNvPr>
          <p:cNvSpPr>
            <a:spLocks noGrp="1"/>
          </p:cNvSpPr>
          <p:nvPr>
            <p:ph type="sldNum" sz="quarter" idx="10"/>
          </p:nvPr>
        </p:nvSpPr>
        <p:spPr/>
        <p:txBody>
          <a:bodyPr/>
          <a:lstStyle>
            <a:lvl1pPr>
              <a:defRPr/>
            </a:lvl1pPr>
          </a:lstStyle>
          <a:p>
            <a:pPr>
              <a:defRPr/>
            </a:pPr>
            <a:fld id="{A48725E7-0BCD-FA4A-B64F-9E36BFFE79F3}" type="slidenum">
              <a:rPr lang="en-US"/>
              <a:pPr>
                <a:defRPr/>
              </a:pPr>
              <a:t>‹#›</a:t>
            </a:fld>
            <a:endParaRPr lang="en-US" dirty="0"/>
          </a:p>
        </p:txBody>
      </p:sp>
      <p:pic>
        <p:nvPicPr>
          <p:cNvPr id="7" name="Picture 6">
            <a:extLst>
              <a:ext uri="{FF2B5EF4-FFF2-40B4-BE49-F238E27FC236}">
                <a16:creationId xmlns:a16="http://schemas.microsoft.com/office/drawing/2014/main" id="{42803B98-4473-4845-B33B-93D1EB0BF5E1}"/>
              </a:ext>
            </a:extLst>
          </p:cNvPr>
          <p:cNvPicPr>
            <a:picLocks noChangeAspect="1"/>
          </p:cNvPicPr>
          <p:nvPr userDrawn="1"/>
        </p:nvPicPr>
        <p:blipFill>
          <a:blip r:embed="rId2"/>
          <a:stretch>
            <a:fillRect/>
          </a:stretch>
        </p:blipFill>
        <p:spPr>
          <a:xfrm>
            <a:off x="601287" y="6407151"/>
            <a:ext cx="2551176" cy="189511"/>
          </a:xfrm>
          <a:prstGeom prst="rect">
            <a:avLst/>
          </a:prstGeom>
        </p:spPr>
      </p:pic>
      <p:sp>
        <p:nvSpPr>
          <p:cNvPr id="3" name="Text Placeholder 2">
            <a:extLst>
              <a:ext uri="{FF2B5EF4-FFF2-40B4-BE49-F238E27FC236}">
                <a16:creationId xmlns:a16="http://schemas.microsoft.com/office/drawing/2014/main" id="{142C0793-E1F7-4143-8EEE-B1FF00AA2353}"/>
              </a:ext>
            </a:extLst>
          </p:cNvPr>
          <p:cNvSpPr>
            <a:spLocks noGrp="1"/>
          </p:cNvSpPr>
          <p:nvPr>
            <p:ph type="body" sz="quarter" idx="11" hasCustomPrompt="1"/>
          </p:nvPr>
        </p:nvSpPr>
        <p:spPr>
          <a:xfrm>
            <a:off x="601663" y="1143000"/>
            <a:ext cx="10828337" cy="365760"/>
          </a:xfrm>
          <a:solidFill>
            <a:schemeClr val="accent3">
              <a:lumMod val="20000"/>
              <a:lumOff val="80000"/>
            </a:schemeClr>
          </a:solidFill>
        </p:spPr>
        <p:txBody>
          <a:bodyPr anchor="ctr"/>
          <a:lstStyle>
            <a:lvl1pPr>
              <a:defRPr sz="2000">
                <a:solidFill>
                  <a:schemeClr val="tx2"/>
                </a:solidFill>
              </a:defRPr>
            </a:lvl1pPr>
          </a:lstStyle>
          <a:p>
            <a:pPr lvl="0"/>
            <a:r>
              <a:rPr lang="en-US" dirty="0"/>
              <a:t>EDIT MASTER TEXT STYLES</a:t>
            </a:r>
          </a:p>
        </p:txBody>
      </p:sp>
      <p:sp>
        <p:nvSpPr>
          <p:cNvPr id="8" name="Content Placeholder 7">
            <a:extLst>
              <a:ext uri="{FF2B5EF4-FFF2-40B4-BE49-F238E27FC236}">
                <a16:creationId xmlns:a16="http://schemas.microsoft.com/office/drawing/2014/main" id="{C8433FC3-5296-964B-AD6E-84BADB8C2AA7}"/>
              </a:ext>
            </a:extLst>
          </p:cNvPr>
          <p:cNvSpPr>
            <a:spLocks noGrp="1"/>
          </p:cNvSpPr>
          <p:nvPr>
            <p:ph sz="quarter" idx="13"/>
          </p:nvPr>
        </p:nvSpPr>
        <p:spPr>
          <a:xfrm>
            <a:off x="6096000" y="1676400"/>
            <a:ext cx="5334000" cy="4572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E5A66AA7-1DC7-CD42-AA8F-4303706B4626}"/>
              </a:ext>
            </a:extLst>
          </p:cNvPr>
          <p:cNvSpPr>
            <a:spLocks noGrp="1"/>
          </p:cNvSpPr>
          <p:nvPr>
            <p:ph sz="quarter" idx="14"/>
          </p:nvPr>
        </p:nvSpPr>
        <p:spPr>
          <a:xfrm>
            <a:off x="598829" y="1676400"/>
            <a:ext cx="5334000" cy="4572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9834758"/>
      </p:ext>
    </p:extLst>
  </p:cSld>
  <p:clrMapOvr>
    <a:masterClrMapping/>
  </p:clrMapOvr>
  <p:extLst>
    <p:ext uri="{DCECCB84-F9BA-43D5-87BE-67443E8EF086}">
      <p15:sldGuideLst xmlns:p15="http://schemas.microsoft.com/office/powerpoint/2012/main">
        <p15:guide id="1" orient="horz" pos="408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sp>
        <p:nvSpPr>
          <p:cNvPr id="14" name="Text Placeholder 1"/>
          <p:cNvSpPr>
            <a:spLocks noGrp="1"/>
          </p:cNvSpPr>
          <p:nvPr>
            <p:ph type="body" sz="quarter" idx="4294967295"/>
          </p:nvPr>
        </p:nvSpPr>
        <p:spPr>
          <a:xfrm>
            <a:off x="601580" y="1143000"/>
            <a:ext cx="10828421" cy="4800600"/>
          </a:xfrm>
        </p:spPr>
        <p:txBody>
          <a:bodyPr/>
          <a:lstStyle>
            <a:lvl1pPr marL="214313" indent="-214313">
              <a:buFont typeface="Arial" panose="020B0604020202020204" pitchFamily="34" charset="0"/>
              <a:buChar char="•"/>
              <a:defRPr i="0">
                <a:solidFill>
                  <a:schemeClr val="tx2"/>
                </a:solidFill>
                <a:latin typeface="Microsoft Sans Serif" panose="020B0604020202020204" pitchFamily="34" charset="0"/>
                <a:cs typeface="Microsoft Sans Serif" panose="020B0604020202020204" pitchFamily="34" charset="0"/>
              </a:defRPr>
            </a:lvl1pPr>
            <a:lvl2pPr>
              <a:defRPr i="0">
                <a:solidFill>
                  <a:schemeClr val="tx2"/>
                </a:solidFill>
                <a:latin typeface="Microsoft Sans Serif" panose="020B0604020202020204" pitchFamily="34" charset="0"/>
                <a:cs typeface="Microsoft Sans Serif" panose="020B0604020202020204" pitchFamily="34" charset="0"/>
              </a:defRPr>
            </a:lvl2pPr>
            <a:lvl3pPr>
              <a:defRPr i="0">
                <a:solidFill>
                  <a:schemeClr val="tx2"/>
                </a:solidFill>
                <a:latin typeface="Microsoft Sans Serif" panose="020B0604020202020204" pitchFamily="34" charset="0"/>
                <a:cs typeface="Microsoft Sans Serif" panose="020B0604020202020204" pitchFamily="34" charset="0"/>
              </a:defRPr>
            </a:lvl3pPr>
            <a:lvl4pPr>
              <a:defRPr i="0">
                <a:solidFill>
                  <a:schemeClr val="tx2"/>
                </a:solidFill>
                <a:latin typeface="Microsoft Sans Serif" panose="020B0604020202020204" pitchFamily="34" charset="0"/>
                <a:cs typeface="Microsoft Sans Serif" panose="020B0604020202020204" pitchFamily="34" charset="0"/>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6" name="Title 3"/>
          <p:cNvSpPr>
            <a:spLocks noGrp="1"/>
          </p:cNvSpPr>
          <p:nvPr>
            <p:ph type="title"/>
          </p:nvPr>
        </p:nvSpPr>
        <p:spPr>
          <a:xfrm>
            <a:off x="601581" y="466346"/>
            <a:ext cx="10828420" cy="507831"/>
          </a:xfrm>
        </p:spPr>
        <p:txBody>
          <a:bodyPr/>
          <a:lstStyle>
            <a:lvl1pPr>
              <a:defRPr sz="3600">
                <a:solidFill>
                  <a:schemeClr val="tx2"/>
                </a:solidFill>
                <a:latin typeface="YaleNew" panose="02000602050000020003" pitchFamily="2" charset="77"/>
                <a:cs typeface="Microsoft Sans Serif" panose="020B0604020202020204" pitchFamily="34" charset="0"/>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47B60CCC-B084-C348-9BCD-BBA56EC3E47E}"/>
              </a:ext>
            </a:extLst>
          </p:cNvPr>
          <p:cNvSpPr>
            <a:spLocks noGrp="1"/>
          </p:cNvSpPr>
          <p:nvPr>
            <p:ph type="sldNum" sz="quarter" idx="10"/>
          </p:nvPr>
        </p:nvSpPr>
        <p:spPr/>
        <p:txBody>
          <a:bodyPr/>
          <a:lstStyle>
            <a:lvl1pPr>
              <a:defRPr/>
            </a:lvl1pPr>
          </a:lstStyle>
          <a:p>
            <a:pPr>
              <a:defRPr/>
            </a:pPr>
            <a:fld id="{5A0BCCF5-4884-6E4B-9EA1-561DD01E3524}" type="slidenum">
              <a:rPr lang="en-US"/>
              <a:pPr>
                <a:defRPr/>
              </a:pPr>
              <a:t>‹#›</a:t>
            </a:fld>
            <a:endParaRPr lang="en-US" dirty="0"/>
          </a:p>
        </p:txBody>
      </p:sp>
      <p:pic>
        <p:nvPicPr>
          <p:cNvPr id="7" name="Picture 6">
            <a:extLst>
              <a:ext uri="{FF2B5EF4-FFF2-40B4-BE49-F238E27FC236}">
                <a16:creationId xmlns:a16="http://schemas.microsoft.com/office/drawing/2014/main" id="{D55614B9-0AF3-6C44-B9DE-33D82E751E20}"/>
              </a:ext>
            </a:extLst>
          </p:cNvPr>
          <p:cNvPicPr>
            <a:picLocks noChangeAspect="1"/>
          </p:cNvPicPr>
          <p:nvPr userDrawn="1"/>
        </p:nvPicPr>
        <p:blipFill>
          <a:blip r:embed="rId2"/>
          <a:stretch>
            <a:fillRect/>
          </a:stretch>
        </p:blipFill>
        <p:spPr>
          <a:xfrm>
            <a:off x="601287" y="6407151"/>
            <a:ext cx="2551176" cy="189511"/>
          </a:xfrm>
          <a:prstGeom prst="rect">
            <a:avLst/>
          </a:prstGeom>
        </p:spPr>
      </p:pic>
    </p:spTree>
    <p:extLst>
      <p:ext uri="{BB962C8B-B14F-4D97-AF65-F5344CB8AC3E}">
        <p14:creationId xmlns:p14="http://schemas.microsoft.com/office/powerpoint/2010/main" val="94821166"/>
      </p:ext>
    </p:extLst>
  </p:cSld>
  <p:clrMapOvr>
    <a:masterClrMapping/>
  </p:clrMapOvr>
  <p:extLst>
    <p:ext uri="{DCECCB84-F9BA-43D5-87BE-67443E8EF086}">
      <p15:sldGuideLst xmlns:p15="http://schemas.microsoft.com/office/powerpoint/2012/main">
        <p15:guide id="1" orient="horz" pos="72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D2636B2-A160-994F-823A-B4842843481B}"/>
              </a:ext>
            </a:extLst>
          </p:cNvPr>
          <p:cNvSpPr>
            <a:spLocks noGrp="1"/>
          </p:cNvSpPr>
          <p:nvPr>
            <p:ph type="title"/>
          </p:nvPr>
        </p:nvSpPr>
        <p:spPr bwMode="auto">
          <a:xfrm>
            <a:off x="620184" y="466725"/>
            <a:ext cx="10896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Title</a:t>
            </a:r>
          </a:p>
        </p:txBody>
      </p:sp>
      <p:sp>
        <p:nvSpPr>
          <p:cNvPr id="1027" name="Text Placeholder 2">
            <a:extLst>
              <a:ext uri="{FF2B5EF4-FFF2-40B4-BE49-F238E27FC236}">
                <a16:creationId xmlns:a16="http://schemas.microsoft.com/office/drawing/2014/main" id="{CEDDAC83-1CA6-5842-93DA-FC551F2B83A7}"/>
              </a:ext>
            </a:extLst>
          </p:cNvPr>
          <p:cNvSpPr>
            <a:spLocks noGrp="1"/>
          </p:cNvSpPr>
          <p:nvPr>
            <p:ph type="body" idx="1"/>
          </p:nvPr>
        </p:nvSpPr>
        <p:spPr bwMode="auto">
          <a:xfrm>
            <a:off x="620184" y="1323975"/>
            <a:ext cx="10896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7" name="Slide Number Placeholder 5">
            <a:extLst>
              <a:ext uri="{FF2B5EF4-FFF2-40B4-BE49-F238E27FC236}">
                <a16:creationId xmlns:a16="http://schemas.microsoft.com/office/drawing/2014/main" id="{34BFCD74-2D11-411D-BA34-B9AF6CDF1527}"/>
              </a:ext>
            </a:extLst>
          </p:cNvPr>
          <p:cNvSpPr>
            <a:spLocks noGrp="1"/>
          </p:cNvSpPr>
          <p:nvPr>
            <p:ph type="sldNum" sz="quarter" idx="4"/>
          </p:nvPr>
        </p:nvSpPr>
        <p:spPr>
          <a:xfrm>
            <a:off x="8773584" y="6407151"/>
            <a:ext cx="2743200" cy="214313"/>
          </a:xfrm>
          <a:prstGeom prst="rect">
            <a:avLst/>
          </a:prstGeom>
        </p:spPr>
        <p:txBody>
          <a:bodyPr vert="horz" lIns="0" tIns="0" rIns="0" bIns="0" rtlCol="0" anchor="t"/>
          <a:lstStyle>
            <a:lvl1pPr algn="r" defTabSz="342900" eaLnBrk="1" fontAlgn="auto" hangingPunct="1">
              <a:spcBef>
                <a:spcPts val="0"/>
              </a:spcBef>
              <a:spcAft>
                <a:spcPts val="0"/>
              </a:spcAft>
              <a:defRPr sz="900" b="0" i="0" baseline="0">
                <a:solidFill>
                  <a:prstClr val="black">
                    <a:tint val="75000"/>
                  </a:prstClr>
                </a:solidFill>
                <a:latin typeface="Microsoft Sans Serif" panose="020B0604020202020204" pitchFamily="34" charset="0"/>
              </a:defRPr>
            </a:lvl1pPr>
          </a:lstStyle>
          <a:p>
            <a:pPr>
              <a:defRPr/>
            </a:pPr>
            <a:fld id="{6E185F3A-9EB0-004F-8466-36A321E6E181}"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66" r:id="rId1"/>
    <p:sldLayoutId id="2147483785" r:id="rId2"/>
    <p:sldLayoutId id="2147483809" r:id="rId3"/>
    <p:sldLayoutId id="2147483783" r:id="rId4"/>
    <p:sldLayoutId id="2147483844" r:id="rId5"/>
    <p:sldLayoutId id="2147483843" r:id="rId6"/>
    <p:sldLayoutId id="2147483865" r:id="rId7"/>
    <p:sldLayoutId id="2147483845" r:id="rId8"/>
    <p:sldLayoutId id="2147483784" r:id="rId9"/>
    <p:sldLayoutId id="2147483803" r:id="rId10"/>
    <p:sldLayoutId id="2147483812" r:id="rId11"/>
    <p:sldLayoutId id="2147483814" r:id="rId12"/>
    <p:sldLayoutId id="2147483897" r:id="rId13"/>
    <p:sldLayoutId id="2147483838" r:id="rId14"/>
    <p:sldLayoutId id="2147483840" r:id="rId15"/>
    <p:sldLayoutId id="2147483842" r:id="rId16"/>
    <p:sldLayoutId id="2147483841" r:id="rId17"/>
    <p:sldLayoutId id="2147483839" r:id="rId18"/>
    <p:sldLayoutId id="2147483802" r:id="rId19"/>
    <p:sldLayoutId id="2147483811" r:id="rId20"/>
    <p:sldLayoutId id="2147483798" r:id="rId21"/>
    <p:sldLayoutId id="2147483816" r:id="rId22"/>
    <p:sldLayoutId id="2147483788" r:id="rId23"/>
    <p:sldLayoutId id="2147483804" r:id="rId24"/>
    <p:sldLayoutId id="2147483808" r:id="rId25"/>
    <p:sldLayoutId id="2147483789" r:id="rId26"/>
    <p:sldLayoutId id="2147483805" r:id="rId27"/>
    <p:sldLayoutId id="2147483806" r:id="rId28"/>
    <p:sldLayoutId id="2147483807" r:id="rId29"/>
    <p:sldLayoutId id="2147483795" r:id="rId30"/>
    <p:sldLayoutId id="2147483900" r:id="rId31"/>
  </p:sldLayoutIdLst>
  <p:hf hdr="0" ftr="0" dt="0"/>
  <p:txStyles>
    <p:titleStyle>
      <a:lvl1pPr algn="l" defTabSz="685800" rtl="0" eaLnBrk="1" fontAlgn="base" hangingPunct="1">
        <a:spcBef>
          <a:spcPts val="750"/>
        </a:spcBef>
        <a:spcAft>
          <a:spcPct val="0"/>
        </a:spcAft>
        <a:defRPr sz="3600" b="0" kern="1200">
          <a:solidFill>
            <a:schemeClr val="tx2"/>
          </a:solidFill>
          <a:latin typeface="YaleNew" panose="02000602050000020003" pitchFamily="2" charset="77"/>
          <a:ea typeface="+mj-ea"/>
          <a:cs typeface="Microsoft Sans Serif" panose="020B0604020202020204" pitchFamily="34" charset="0"/>
        </a:defRPr>
      </a:lvl1pPr>
      <a:lvl2pPr algn="l" defTabSz="685800" rtl="0" eaLnBrk="1" fontAlgn="base" hangingPunct="1">
        <a:spcBef>
          <a:spcPts val="750"/>
        </a:spcBef>
        <a:spcAft>
          <a:spcPct val="0"/>
        </a:spcAft>
        <a:defRPr sz="2200" b="1">
          <a:solidFill>
            <a:schemeClr val="tx1"/>
          </a:solidFill>
          <a:latin typeface="Arial" charset="0"/>
        </a:defRPr>
      </a:lvl2pPr>
      <a:lvl3pPr algn="l" defTabSz="685800" rtl="0" eaLnBrk="1" fontAlgn="base" hangingPunct="1">
        <a:spcBef>
          <a:spcPts val="750"/>
        </a:spcBef>
        <a:spcAft>
          <a:spcPct val="0"/>
        </a:spcAft>
        <a:defRPr sz="2200" b="1">
          <a:solidFill>
            <a:schemeClr val="tx1"/>
          </a:solidFill>
          <a:latin typeface="Arial" charset="0"/>
        </a:defRPr>
      </a:lvl3pPr>
      <a:lvl4pPr algn="l" defTabSz="685800" rtl="0" eaLnBrk="1" fontAlgn="base" hangingPunct="1">
        <a:spcBef>
          <a:spcPts val="750"/>
        </a:spcBef>
        <a:spcAft>
          <a:spcPct val="0"/>
        </a:spcAft>
        <a:defRPr sz="2200" b="1">
          <a:solidFill>
            <a:schemeClr val="tx1"/>
          </a:solidFill>
          <a:latin typeface="Arial" charset="0"/>
        </a:defRPr>
      </a:lvl4pPr>
      <a:lvl5pPr algn="l" defTabSz="685800" rtl="0" eaLnBrk="1" fontAlgn="base" hangingPunct="1">
        <a:spcBef>
          <a:spcPts val="750"/>
        </a:spcBef>
        <a:spcAft>
          <a:spcPct val="0"/>
        </a:spcAft>
        <a:defRPr sz="2200" b="1">
          <a:solidFill>
            <a:schemeClr val="tx1"/>
          </a:solidFill>
          <a:latin typeface="Arial" charset="0"/>
        </a:defRPr>
      </a:lvl5pPr>
      <a:lvl6pPr marL="457200" algn="l" defTabSz="685800" rtl="0" eaLnBrk="1" fontAlgn="base" hangingPunct="1">
        <a:spcBef>
          <a:spcPts val="750"/>
        </a:spcBef>
        <a:spcAft>
          <a:spcPct val="0"/>
        </a:spcAft>
        <a:defRPr sz="2200" b="1">
          <a:solidFill>
            <a:schemeClr val="tx1"/>
          </a:solidFill>
          <a:latin typeface="Arial" charset="0"/>
        </a:defRPr>
      </a:lvl6pPr>
      <a:lvl7pPr marL="914400" algn="l" defTabSz="685800" rtl="0" eaLnBrk="1" fontAlgn="base" hangingPunct="1">
        <a:spcBef>
          <a:spcPts val="750"/>
        </a:spcBef>
        <a:spcAft>
          <a:spcPct val="0"/>
        </a:spcAft>
        <a:defRPr sz="2200" b="1">
          <a:solidFill>
            <a:schemeClr val="tx1"/>
          </a:solidFill>
          <a:latin typeface="Arial" charset="0"/>
        </a:defRPr>
      </a:lvl7pPr>
      <a:lvl8pPr marL="1371600" algn="l" defTabSz="685800" rtl="0" eaLnBrk="1" fontAlgn="base" hangingPunct="1">
        <a:spcBef>
          <a:spcPts val="750"/>
        </a:spcBef>
        <a:spcAft>
          <a:spcPct val="0"/>
        </a:spcAft>
        <a:defRPr sz="2200" b="1">
          <a:solidFill>
            <a:schemeClr val="tx1"/>
          </a:solidFill>
          <a:latin typeface="Arial" charset="0"/>
        </a:defRPr>
      </a:lvl8pPr>
      <a:lvl9pPr marL="1828800" algn="l" defTabSz="685800" rtl="0" eaLnBrk="1" fontAlgn="base" hangingPunct="1">
        <a:spcBef>
          <a:spcPts val="750"/>
        </a:spcBef>
        <a:spcAft>
          <a:spcPct val="0"/>
        </a:spcAft>
        <a:defRPr sz="2200" b="1">
          <a:solidFill>
            <a:schemeClr val="tx1"/>
          </a:solidFill>
          <a:latin typeface="Arial" charset="0"/>
        </a:defRPr>
      </a:lvl9pPr>
    </p:titleStyle>
    <p:bodyStyle>
      <a:lvl1pPr algn="l" defTabSz="685800" rtl="0" eaLnBrk="1" fontAlgn="base" hangingPunct="1">
        <a:lnSpc>
          <a:spcPct val="120000"/>
        </a:lnSpc>
        <a:spcBef>
          <a:spcPts val="750"/>
        </a:spcBef>
        <a:spcAft>
          <a:spcPct val="0"/>
        </a:spcAft>
        <a:buFont typeface="Arial" panose="020B0604020202020204" pitchFamily="34" charset="0"/>
        <a:defRPr sz="2000" i="0" kern="1200">
          <a:solidFill>
            <a:schemeClr val="tx2"/>
          </a:solidFill>
          <a:latin typeface="Microsoft Sans Serif" panose="020B0604020202020204" pitchFamily="34" charset="0"/>
          <a:ea typeface="+mn-ea"/>
          <a:cs typeface="Microsoft Sans Serif" panose="020B0604020202020204" pitchFamily="34" charset="0"/>
        </a:defRPr>
      </a:lvl1pPr>
      <a:lvl2pPr marL="5572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800" i="0" kern="1200">
          <a:solidFill>
            <a:schemeClr val="tx2"/>
          </a:solidFill>
          <a:latin typeface="Microsoft Sans Serif" panose="020B0604020202020204" pitchFamily="34" charset="0"/>
          <a:ea typeface="+mn-ea"/>
          <a:cs typeface="Microsoft Sans Serif" panose="020B0604020202020204" pitchFamily="34" charset="0"/>
        </a:defRPr>
      </a:lvl2pPr>
      <a:lvl3pPr marL="9001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600" i="0" kern="1200">
          <a:solidFill>
            <a:schemeClr val="tx2"/>
          </a:solidFill>
          <a:latin typeface="Microsoft Sans Serif" panose="020B0604020202020204" pitchFamily="34" charset="0"/>
          <a:ea typeface="+mn-ea"/>
          <a:cs typeface="Microsoft Sans Serif" panose="020B0604020202020204" pitchFamily="34" charset="0"/>
        </a:defRPr>
      </a:lvl3pPr>
      <a:lvl4pPr marL="12430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400" i="0" kern="1200">
          <a:solidFill>
            <a:schemeClr val="tx2"/>
          </a:solidFill>
          <a:latin typeface="Microsoft Sans Serif" panose="020B0604020202020204" pitchFamily="34" charset="0"/>
          <a:ea typeface="+mn-ea"/>
          <a:cs typeface="Microsoft Sans Serif" panose="020B0604020202020204" pitchFamily="34" charset="0"/>
        </a:defRPr>
      </a:lvl4pPr>
      <a:lvl5pPr marL="1585913" indent="-214313" algn="l" defTabSz="685800" rtl="0" eaLnBrk="1" fontAlgn="base" hangingPunct="1">
        <a:lnSpc>
          <a:spcPct val="120000"/>
        </a:lnSpc>
        <a:spcBef>
          <a:spcPts val="375"/>
        </a:spcBef>
        <a:spcAft>
          <a:spcPct val="0"/>
        </a:spcAft>
        <a:buSzPct val="100000"/>
        <a:buFont typeface="Arial" panose="020B0604020202020204" pitchFamily="34" charset="0"/>
        <a:buChar char="•"/>
        <a:defRPr sz="1200" i="0" kern="1200">
          <a:solidFill>
            <a:schemeClr val="tx2"/>
          </a:solidFill>
          <a:latin typeface="Microsoft Sans Serif" panose="020B0604020202020204" pitchFamily="34" charset="0"/>
          <a:ea typeface="+mn-ea"/>
          <a:cs typeface="Microsoft Sans Serif"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xingyao6@illinois.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34.jpeg"/><Relationship Id="rId5" Type="http://schemas.openxmlformats.org/officeDocument/2006/relationships/image" Target="../media/image33.jpg"/><Relationship Id="rId10" Type="http://schemas.openxmlformats.org/officeDocument/2006/relationships/image" Target="../media/image38.png"/><Relationship Id="rId4" Type="http://schemas.openxmlformats.org/officeDocument/2006/relationships/image" Target="../media/image32.jp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B3D5E-CDA5-7544-8AF2-27182E3A4BA5}"/>
              </a:ext>
            </a:extLst>
          </p:cNvPr>
          <p:cNvSpPr>
            <a:spLocks noGrp="1"/>
          </p:cNvSpPr>
          <p:nvPr>
            <p:ph type="body" sz="quarter" idx="14"/>
          </p:nvPr>
        </p:nvSpPr>
        <p:spPr>
          <a:xfrm>
            <a:off x="594360" y="3916680"/>
            <a:ext cx="10895293" cy="274320"/>
          </a:xfrm>
        </p:spPr>
        <p:txBody>
          <a:bodyPr/>
          <a:lstStyle/>
          <a:p>
            <a:r>
              <a:rPr lang="en-US" altLang="zh-CN" sz="3200" dirty="0"/>
              <a:t>Robert</a:t>
            </a:r>
            <a:r>
              <a:rPr lang="zh-CN" altLang="en-US" sz="3200" dirty="0"/>
              <a:t> </a:t>
            </a:r>
            <a:r>
              <a:rPr lang="en-US" altLang="zh-CN" sz="3200" dirty="0"/>
              <a:t>Xiangru</a:t>
            </a:r>
            <a:r>
              <a:rPr lang="zh-CN" altLang="en-US" sz="3200" dirty="0"/>
              <a:t> </a:t>
            </a:r>
            <a:r>
              <a:rPr lang="en-US" altLang="zh-CN" sz="3200" dirty="0"/>
              <a:t>Tang</a:t>
            </a:r>
          </a:p>
          <a:p>
            <a:r>
              <a:rPr lang="en-US" altLang="zh-CN" sz="2000" dirty="0"/>
              <a:t>Department</a:t>
            </a:r>
            <a:r>
              <a:rPr lang="zh-CN" altLang="en-US" sz="2000" dirty="0"/>
              <a:t> </a:t>
            </a:r>
            <a:r>
              <a:rPr lang="en-US" altLang="zh-CN" sz="2000" dirty="0"/>
              <a:t>of</a:t>
            </a:r>
            <a:r>
              <a:rPr lang="zh-CN" altLang="en-US" sz="2000" dirty="0"/>
              <a:t> </a:t>
            </a:r>
            <a:r>
              <a:rPr lang="en-US" altLang="zh-CN" sz="2000" dirty="0"/>
              <a:t>Computer</a:t>
            </a:r>
            <a:r>
              <a:rPr lang="zh-CN" altLang="en-US" sz="2000" dirty="0"/>
              <a:t> </a:t>
            </a:r>
            <a:r>
              <a:rPr lang="en-US" altLang="zh-CN" sz="2000" dirty="0"/>
              <a:t>Science,</a:t>
            </a:r>
            <a:r>
              <a:rPr lang="zh-CN" altLang="en-US" sz="2000" dirty="0"/>
              <a:t> </a:t>
            </a:r>
            <a:r>
              <a:rPr lang="en-US" altLang="zh-CN" sz="2000" dirty="0"/>
              <a:t>Yale</a:t>
            </a:r>
            <a:r>
              <a:rPr lang="zh-CN" altLang="en-US" sz="2000" dirty="0"/>
              <a:t> </a:t>
            </a:r>
            <a:r>
              <a:rPr lang="en-US" altLang="zh-CN" sz="2000" dirty="0"/>
              <a:t>University</a:t>
            </a:r>
          </a:p>
        </p:txBody>
      </p:sp>
      <p:sp>
        <p:nvSpPr>
          <p:cNvPr id="3" name="Title 2">
            <a:extLst>
              <a:ext uri="{FF2B5EF4-FFF2-40B4-BE49-F238E27FC236}">
                <a16:creationId xmlns:a16="http://schemas.microsoft.com/office/drawing/2014/main" id="{5C672551-0490-1841-BAE1-8F9EEE290D33}"/>
              </a:ext>
            </a:extLst>
          </p:cNvPr>
          <p:cNvSpPr>
            <a:spLocks noGrp="1"/>
          </p:cNvSpPr>
          <p:nvPr>
            <p:ph type="title"/>
          </p:nvPr>
        </p:nvSpPr>
        <p:spPr>
          <a:xfrm>
            <a:off x="610503" y="1066800"/>
            <a:ext cx="11124297" cy="1600200"/>
          </a:xfrm>
        </p:spPr>
        <p:txBody>
          <a:bodyPr/>
          <a:lstStyle/>
          <a:p>
            <a:r>
              <a:rPr lang="en-US" altLang="zh-CN" sz="6600" b="1" dirty="0" err="1"/>
              <a:t>C</a:t>
            </a:r>
            <a:r>
              <a:rPr lang="en-US" sz="6600" b="1" dirty="0" err="1"/>
              <a:t>ellForge</a:t>
            </a:r>
            <a:r>
              <a:rPr lang="en-US" sz="6600" b="1" dirty="0"/>
              <a:t>: Agentic Design of Virtual Cell Models</a:t>
            </a:r>
          </a:p>
        </p:txBody>
      </p:sp>
      <p:sp>
        <p:nvSpPr>
          <p:cNvPr id="4" name="Text Placeholder 3">
            <a:extLst>
              <a:ext uri="{FF2B5EF4-FFF2-40B4-BE49-F238E27FC236}">
                <a16:creationId xmlns:a16="http://schemas.microsoft.com/office/drawing/2014/main" id="{BB10CEB2-4DCD-A34F-8361-D3A26FFE0BB7}"/>
              </a:ext>
            </a:extLst>
          </p:cNvPr>
          <p:cNvSpPr>
            <a:spLocks noGrp="1"/>
          </p:cNvSpPr>
          <p:nvPr>
            <p:ph type="body" sz="quarter" idx="16"/>
          </p:nvPr>
        </p:nvSpPr>
        <p:spPr>
          <a:xfrm>
            <a:off x="603504" y="5070480"/>
            <a:ext cx="10895293" cy="274320"/>
          </a:xfrm>
        </p:spPr>
        <p:txBody>
          <a:bodyPr/>
          <a:lstStyle/>
          <a:p>
            <a:r>
              <a:rPr lang="en-US" altLang="zh-CN" sz="1800" dirty="0"/>
              <a:t>Mon.</a:t>
            </a:r>
            <a:r>
              <a:rPr lang="en-US" sz="1800" dirty="0"/>
              <a:t>, </a:t>
            </a:r>
            <a:r>
              <a:rPr lang="en-US" altLang="zh-CN" sz="1800" dirty="0"/>
              <a:t>Jan</a:t>
            </a:r>
            <a:r>
              <a:rPr lang="en-US" sz="1800" dirty="0"/>
              <a:t> </a:t>
            </a:r>
            <a:r>
              <a:rPr lang="en-US" altLang="zh-CN" sz="1800" dirty="0"/>
              <a:t>26</a:t>
            </a:r>
            <a:r>
              <a:rPr lang="en-US" sz="1800" dirty="0"/>
              <a:t>, 202</a:t>
            </a:r>
            <a:r>
              <a:rPr lang="en-US" altLang="zh-CN" sz="1800" dirty="0"/>
              <a:t>5</a:t>
            </a:r>
            <a:endParaRPr lang="en-US" sz="1800" dirty="0"/>
          </a:p>
        </p:txBody>
      </p:sp>
      <p:pic>
        <p:nvPicPr>
          <p:cNvPr id="1036" name="Picture 12" descr="Tuition Protection | Dewar Tuition Refund Plan">
            <a:extLst>
              <a:ext uri="{FF2B5EF4-FFF2-40B4-BE49-F238E27FC236}">
                <a16:creationId xmlns:a16="http://schemas.microsoft.com/office/drawing/2014/main" id="{5AF7F44B-68F7-180A-66FE-EE06FB534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79" y="6149469"/>
            <a:ext cx="2771506" cy="4464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48;p31">
            <a:extLst>
              <a:ext uri="{FF2B5EF4-FFF2-40B4-BE49-F238E27FC236}">
                <a16:creationId xmlns:a16="http://schemas.microsoft.com/office/drawing/2014/main" id="{3E81B2BD-580A-F274-1AFD-02092F75AD95}"/>
              </a:ext>
            </a:extLst>
          </p:cNvPr>
          <p:cNvSpPr txBox="1"/>
          <p:nvPr/>
        </p:nvSpPr>
        <p:spPr>
          <a:xfrm>
            <a:off x="508395" y="5344800"/>
            <a:ext cx="5529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dirty="0" err="1">
                <a:latin typeface="Roboto"/>
                <a:ea typeface="Roboto"/>
                <a:cs typeface="Roboto"/>
                <a:sym typeface="Roboto"/>
              </a:rPr>
              <a:t>xiangru.tang</a:t>
            </a:r>
            <a:r>
              <a:rPr lang="en" sz="1700" b="1" dirty="0" err="1">
                <a:latin typeface="Roboto"/>
                <a:ea typeface="Roboto"/>
                <a:cs typeface="Roboto"/>
                <a:sym typeface="Roboto"/>
                <a:hlinkClick r:id="rId4">
                  <a:extLst>
                    <a:ext uri="{A12FA001-AC4F-418D-AE19-62706E023703}">
                      <ahyp:hlinkClr xmlns:ahyp="http://schemas.microsoft.com/office/drawing/2018/hyperlinkcolor" val="tx"/>
                    </a:ext>
                  </a:extLst>
                </a:hlinkClick>
              </a:rPr>
              <a:t>@yale.edu</a:t>
            </a:r>
            <a:r>
              <a:rPr lang="en" sz="1700" b="1" dirty="0">
                <a:latin typeface="Roboto"/>
                <a:ea typeface="Roboto"/>
                <a:cs typeface="Roboto"/>
                <a:sym typeface="Roboto Light"/>
              </a:rPr>
              <a:t>, Twitter/X: </a:t>
            </a:r>
            <a:r>
              <a:rPr lang="en" sz="1700" b="1" dirty="0">
                <a:latin typeface="Roboto"/>
                <a:ea typeface="Roboto"/>
                <a:cs typeface="Roboto"/>
                <a:sym typeface="Roboto"/>
              </a:rPr>
              <a:t>@</a:t>
            </a:r>
            <a:r>
              <a:rPr lang="en" sz="1700" b="1" dirty="0" err="1">
                <a:latin typeface="Roboto"/>
                <a:ea typeface="Roboto"/>
                <a:cs typeface="Roboto"/>
                <a:sym typeface="Roboto"/>
              </a:rPr>
              <a:t>XiangruTang</a:t>
            </a:r>
            <a:endParaRPr sz="1700" b="1" dirty="0">
              <a:latin typeface="Roboto"/>
              <a:ea typeface="Roboto"/>
              <a:cs typeface="Roboto"/>
              <a:sym typeface="Roboto"/>
            </a:endParaRPr>
          </a:p>
        </p:txBody>
      </p:sp>
    </p:spTree>
    <p:extLst>
      <p:ext uri="{BB962C8B-B14F-4D97-AF65-F5344CB8AC3E}">
        <p14:creationId xmlns:p14="http://schemas.microsoft.com/office/powerpoint/2010/main" val="3733508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p:nvPr/>
        </p:nvSpPr>
        <p:spPr>
          <a:xfrm>
            <a:off x="0" y="-27517"/>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209" name="Google Shape;209;p23"/>
          <p:cNvSpPr txBox="1"/>
          <p:nvPr/>
        </p:nvSpPr>
        <p:spPr>
          <a:xfrm>
            <a:off x="471516" y="816286"/>
            <a:ext cx="11554509" cy="584735"/>
          </a:xfrm>
          <a:prstGeom prst="rect">
            <a:avLst/>
          </a:prstGeom>
          <a:noFill/>
          <a:ln>
            <a:noFill/>
          </a:ln>
        </p:spPr>
        <p:txBody>
          <a:bodyPr spcFirstLastPara="1" wrap="square" lIns="91425" tIns="45700" rIns="91425" bIns="45700" anchor="t" anchorCtr="0">
            <a:spAutoFit/>
          </a:bodyPr>
          <a:lstStyle/>
          <a:p>
            <a:pPr lvl="0"/>
            <a:r>
              <a:rPr lang="en-US" sz="3200" b="1" dirty="0">
                <a:solidFill>
                  <a:srgbClr val="2F5496"/>
                </a:solidFill>
                <a:latin typeface="Arial" panose="020B0604020202020204"/>
                <a:ea typeface="Arial" panose="020B0604020202020204"/>
                <a:cs typeface="Arial" panose="020B0604020202020204"/>
                <a:sym typeface="Arial" panose="020B0604020202020204"/>
              </a:rPr>
              <a:t>Biological Validation: DEG Recovery Performance</a:t>
            </a:r>
            <a:endParaRPr lang="en-US" altLang="zh-CN" sz="3200" b="1" dirty="0">
              <a:solidFill>
                <a:srgbClr val="2F5496"/>
              </a:solidFill>
              <a:latin typeface="Arial" panose="020B0604020202020204"/>
              <a:ea typeface="Arial" panose="020B0604020202020204"/>
              <a:cs typeface="Arial" panose="020B0604020202020204"/>
              <a:sym typeface="Arial" panose="020B0604020202020204"/>
            </a:endParaRPr>
          </a:p>
        </p:txBody>
      </p:sp>
      <p:pic>
        <p:nvPicPr>
          <p:cNvPr id="5" name="图片 4"/>
          <p:cNvPicPr>
            <a:picLocks noChangeAspect="1"/>
          </p:cNvPicPr>
          <p:nvPr/>
        </p:nvPicPr>
        <p:blipFill>
          <a:blip r:embed="rId3"/>
          <a:stretch>
            <a:fillRect/>
          </a:stretch>
        </p:blipFill>
        <p:spPr>
          <a:xfrm>
            <a:off x="127635" y="2443480"/>
            <a:ext cx="5939155" cy="2045335"/>
          </a:xfrm>
          <a:prstGeom prst="rect">
            <a:avLst/>
          </a:prstGeom>
        </p:spPr>
      </p:pic>
      <p:pic>
        <p:nvPicPr>
          <p:cNvPr id="2" name="图片 1"/>
          <p:cNvPicPr>
            <a:picLocks noChangeAspect="1"/>
          </p:cNvPicPr>
          <p:nvPr/>
        </p:nvPicPr>
        <p:blipFill>
          <a:blip r:embed="rId4"/>
          <a:stretch>
            <a:fillRect/>
          </a:stretch>
        </p:blipFill>
        <p:spPr>
          <a:xfrm>
            <a:off x="6156960" y="2443480"/>
            <a:ext cx="5868670" cy="2341245"/>
          </a:xfrm>
          <a:prstGeom prst="rect">
            <a:avLst/>
          </a:prstGeom>
        </p:spPr>
      </p:pic>
      <p:sp>
        <p:nvSpPr>
          <p:cNvPr id="4" name="文本框 3"/>
          <p:cNvSpPr txBox="1"/>
          <p:nvPr/>
        </p:nvSpPr>
        <p:spPr>
          <a:xfrm>
            <a:off x="1856115" y="2033038"/>
            <a:ext cx="6099586" cy="337185"/>
          </a:xfrm>
          <a:prstGeom prst="rect">
            <a:avLst/>
          </a:prstGeom>
          <a:noFill/>
        </p:spPr>
        <p:txBody>
          <a:bodyPr wrap="square">
            <a:spAutoFit/>
          </a:bodyPr>
          <a:lstStyle/>
          <a:p>
            <a:r>
              <a:rPr lang="en-US" altLang="zh-CN" sz="1600" b="1" dirty="0">
                <a:solidFill>
                  <a:srgbClr val="2F5496"/>
                </a:solidFill>
                <a:latin typeface="Arial" panose="020B0604020202020204"/>
                <a:ea typeface="Arial" panose="020B0604020202020204"/>
                <a:cs typeface="Arial" panose="020B0604020202020204"/>
                <a:sym typeface="Arial" panose="020B0604020202020204"/>
              </a:rPr>
              <a:t>Commonly Used Modality</a:t>
            </a:r>
            <a:endParaRPr lang="zh-CN" altLang="en-US" sz="1600" dirty="0"/>
          </a:p>
        </p:txBody>
      </p:sp>
      <p:sp>
        <p:nvSpPr>
          <p:cNvPr id="7" name="文本框 6"/>
          <p:cNvSpPr txBox="1"/>
          <p:nvPr/>
        </p:nvSpPr>
        <p:spPr>
          <a:xfrm>
            <a:off x="8326095" y="2033038"/>
            <a:ext cx="7169972" cy="337185"/>
          </a:xfrm>
          <a:prstGeom prst="rect">
            <a:avLst/>
          </a:prstGeom>
          <a:noFill/>
        </p:spPr>
        <p:txBody>
          <a:bodyPr wrap="square">
            <a:spAutoFit/>
          </a:bodyPr>
          <a:lstStyle/>
          <a:p>
            <a:r>
              <a:rPr lang="en-US" altLang="zh-CN" sz="1600" b="1" dirty="0">
                <a:solidFill>
                  <a:srgbClr val="2F5496"/>
                </a:solidFill>
                <a:latin typeface="Arial" panose="020B0604020202020204"/>
                <a:ea typeface="Arial" panose="020B0604020202020204"/>
                <a:cs typeface="Arial" panose="020B0604020202020204"/>
                <a:sym typeface="Arial" panose="020B0604020202020204"/>
              </a:rPr>
              <a:t>New Modality</a:t>
            </a:r>
            <a:endParaRPr lang="zh-CN" alt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p:nvPr/>
        </p:nvSpPr>
        <p:spPr>
          <a:xfrm>
            <a:off x="0" y="-27517"/>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209" name="Google Shape;209;p23"/>
          <p:cNvSpPr txBox="1"/>
          <p:nvPr/>
        </p:nvSpPr>
        <p:spPr>
          <a:xfrm>
            <a:off x="471516" y="816286"/>
            <a:ext cx="11554509" cy="461624"/>
          </a:xfrm>
          <a:prstGeom prst="rect">
            <a:avLst/>
          </a:prstGeom>
          <a:noFill/>
          <a:ln>
            <a:noFill/>
          </a:ln>
        </p:spPr>
        <p:txBody>
          <a:bodyPr spcFirstLastPara="1" wrap="square" lIns="91425" tIns="45700" rIns="91425" bIns="45700" anchor="t" anchorCtr="0">
            <a:spAutoFit/>
          </a:bodyPr>
          <a:lstStyle/>
          <a:p>
            <a:pPr lvl="0"/>
            <a:r>
              <a:rPr lang="en-US" sz="2400" b="1" dirty="0">
                <a:solidFill>
                  <a:srgbClr val="2F5496"/>
                </a:solidFill>
                <a:latin typeface="Arial" panose="020B0604020202020204"/>
                <a:ea typeface="Arial" panose="020B0604020202020204"/>
                <a:cs typeface="Arial" panose="020B0604020202020204"/>
                <a:sym typeface="Arial" panose="020B0604020202020204"/>
              </a:rPr>
              <a:t>Biological Validation: KEGG </a:t>
            </a:r>
            <a:r>
              <a:rPr lang="en-US" altLang="zh-CN" sz="2400" b="1" dirty="0">
                <a:solidFill>
                  <a:srgbClr val="2F5496"/>
                </a:solidFill>
                <a:latin typeface="Arial" panose="020B0604020202020204"/>
                <a:ea typeface="Arial" panose="020B0604020202020204"/>
                <a:cs typeface="Arial" panose="020B0604020202020204"/>
                <a:sym typeface="Arial" panose="020B0604020202020204"/>
              </a:rPr>
              <a:t>Pathway Enrichment Analysis </a:t>
            </a:r>
          </a:p>
        </p:txBody>
      </p:sp>
      <p:pic>
        <p:nvPicPr>
          <p:cNvPr id="2" name="图片 1" descr="norman_combined_visualization_01"/>
          <p:cNvPicPr>
            <a:picLocks noChangeAspect="1"/>
          </p:cNvPicPr>
          <p:nvPr/>
        </p:nvPicPr>
        <p:blipFill>
          <a:blip r:embed="rId3"/>
          <a:stretch>
            <a:fillRect/>
          </a:stretch>
        </p:blipFill>
        <p:spPr>
          <a:xfrm>
            <a:off x="0" y="1447538"/>
            <a:ext cx="12188825" cy="56172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4"/>
          <p:cNvSpPr txBox="1"/>
          <p:nvPr/>
        </p:nvSpPr>
        <p:spPr>
          <a:xfrm>
            <a:off x="0" y="-27517"/>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219" name="Google Shape;219;p24"/>
          <p:cNvSpPr txBox="1"/>
          <p:nvPr/>
        </p:nvSpPr>
        <p:spPr>
          <a:xfrm>
            <a:off x="800100" y="1569837"/>
            <a:ext cx="10591216" cy="582295"/>
          </a:xfrm>
          <a:prstGeom prst="rect">
            <a:avLst/>
          </a:prstGeom>
          <a:noFill/>
          <a:ln>
            <a:noFill/>
          </a:ln>
        </p:spPr>
        <p:txBody>
          <a:bodyPr spcFirstLastPara="1" wrap="square" lIns="91425" tIns="45700" rIns="91425" bIns="45700" anchor="t" anchorCtr="0">
            <a:spAutoFit/>
          </a:bodyPr>
          <a:lstStyle/>
          <a:p>
            <a:pPr fontAlgn="base"/>
            <a:br>
              <a:rPr lang="en-US" altLang="zh-CN" sz="1400" dirty="0"/>
            </a:br>
            <a:endParaRPr dirty="0"/>
          </a:p>
        </p:txBody>
      </p:sp>
      <p:sp>
        <p:nvSpPr>
          <p:cNvPr id="220" name="Google Shape;220;p24"/>
          <p:cNvSpPr txBox="1"/>
          <p:nvPr/>
        </p:nvSpPr>
        <p:spPr>
          <a:xfrm>
            <a:off x="637490" y="773336"/>
            <a:ext cx="11554509" cy="954067"/>
          </a:xfrm>
          <a:prstGeom prst="rect">
            <a:avLst/>
          </a:prstGeom>
          <a:noFill/>
          <a:ln>
            <a:noFill/>
          </a:ln>
        </p:spPr>
        <p:txBody>
          <a:bodyPr spcFirstLastPara="1" wrap="square" lIns="91425" tIns="45700" rIns="91425" bIns="45700" anchor="t" anchorCtr="0">
            <a:spAutoFit/>
          </a:bodyPr>
          <a:lstStyle/>
          <a:p>
            <a:r>
              <a:rPr lang="en-US" altLang="zh-CN" sz="2800" b="1" dirty="0">
                <a:solidFill>
                  <a:schemeClr val="tx2">
                    <a:lumMod val="75000"/>
                    <a:lumOff val="25000"/>
                  </a:schemeClr>
                </a:solidFill>
                <a:latin typeface="Arial" panose="020B0604020202020204"/>
                <a:ea typeface="Arial" panose="020B0604020202020204"/>
                <a:cs typeface="Arial" panose="020B0604020202020204"/>
                <a:sym typeface="Arial" panose="020B0604020202020204"/>
              </a:rPr>
              <a:t>Application case (</a:t>
            </a:r>
            <a:r>
              <a:rPr lang="en-US" altLang="zh-CN" sz="2800" b="1" dirty="0">
                <a:solidFill>
                  <a:srgbClr val="2F5496"/>
                </a:solidFill>
                <a:latin typeface="Arial" panose="020B0604020202020204"/>
                <a:ea typeface="Arial" panose="020B0604020202020204"/>
                <a:cs typeface="Arial" panose="020B0604020202020204"/>
                <a:sym typeface="Arial" panose="020B0604020202020204"/>
              </a:rPr>
              <a:t>1</a:t>
            </a:r>
            <a:r>
              <a:rPr lang="en-US" altLang="zh-CN" sz="2800" b="1" dirty="0">
                <a:solidFill>
                  <a:schemeClr val="tx2">
                    <a:lumMod val="75000"/>
                    <a:lumOff val="25000"/>
                  </a:schemeClr>
                </a:solidFill>
                <a:latin typeface="Arial" panose="020B0604020202020204"/>
                <a:cs typeface="Arial" panose="020B0604020202020204"/>
                <a:sym typeface="Arial" panose="020B0604020202020204"/>
              </a:rPr>
              <a:t>): </a:t>
            </a:r>
            <a:r>
              <a:rPr lang="en-US" altLang="zh-CN" sz="2800" b="1" dirty="0">
                <a:solidFill>
                  <a:schemeClr val="tx2">
                    <a:lumMod val="75000"/>
                    <a:lumOff val="25000"/>
                  </a:schemeClr>
                </a:solidFill>
                <a:latin typeface="Arial" panose="020B0604020202020204"/>
                <a:cs typeface="Arial" panose="020B0604020202020204"/>
              </a:rPr>
              <a:t>Predicting CAR-T Therapy Response for Refractory B Cell Lymphoma from Patient Single-Cell Profiles</a:t>
            </a:r>
            <a:endParaRPr lang="zh-CN" altLang="en-US" sz="2800" b="1" dirty="0">
              <a:solidFill>
                <a:srgbClr val="2F5496"/>
              </a:solidFill>
              <a:latin typeface="Arial" panose="020B0604020202020204"/>
              <a:ea typeface="Arial" panose="020B0604020202020204"/>
              <a:cs typeface="Arial" panose="020B0604020202020204"/>
              <a:sym typeface="Arial" panose="020B0604020202020204"/>
            </a:endParaRPr>
          </a:p>
        </p:txBody>
      </p:sp>
      <p:pic>
        <p:nvPicPr>
          <p:cNvPr id="3" name="图片 2"/>
          <p:cNvPicPr>
            <a:picLocks noChangeAspect="1"/>
          </p:cNvPicPr>
          <p:nvPr/>
        </p:nvPicPr>
        <p:blipFill>
          <a:blip r:embed="rId3"/>
          <a:srcRect l="2507" r="5715"/>
          <a:stretch>
            <a:fillRect/>
          </a:stretch>
        </p:blipFill>
        <p:spPr>
          <a:xfrm>
            <a:off x="0" y="2108718"/>
            <a:ext cx="11954206" cy="33776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4"/>
          <p:cNvSpPr txBox="1"/>
          <p:nvPr/>
        </p:nvSpPr>
        <p:spPr>
          <a:xfrm>
            <a:off x="0" y="-27517"/>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220" name="Google Shape;220;p24"/>
          <p:cNvSpPr txBox="1"/>
          <p:nvPr/>
        </p:nvSpPr>
        <p:spPr>
          <a:xfrm>
            <a:off x="318745" y="672058"/>
            <a:ext cx="11554509"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2400" b="1" dirty="0">
                <a:solidFill>
                  <a:schemeClr val="tx2">
                    <a:lumMod val="75000"/>
                    <a:lumOff val="25000"/>
                  </a:schemeClr>
                </a:solidFill>
                <a:latin typeface="Arial" panose="020B0604020202020204"/>
                <a:ea typeface="Arial" panose="020B0604020202020204"/>
                <a:cs typeface="Arial" panose="020B0604020202020204"/>
                <a:sym typeface="Arial" panose="020B0604020202020204"/>
              </a:rPr>
              <a:t>Application case </a:t>
            </a:r>
            <a:r>
              <a:rPr lang="en-US" altLang="zh-CN" sz="2400" b="1" dirty="0">
                <a:solidFill>
                  <a:srgbClr val="2F5496"/>
                </a:solidFill>
                <a:latin typeface="Arial" panose="020B0604020202020204"/>
                <a:ea typeface="Arial" panose="020B0604020202020204"/>
                <a:cs typeface="Arial" panose="020B0604020202020204"/>
                <a:sym typeface="Arial" panose="020B0604020202020204"/>
              </a:rPr>
              <a:t>(2):  Interpretable Cardiomyopathy Disease Subtype Prediction With Single-Nucleus Profile Of Patient Heart Cells</a:t>
            </a:r>
          </a:p>
        </p:txBody>
      </p:sp>
      <p:pic>
        <p:nvPicPr>
          <p:cNvPr id="2" name="图片 1" descr="Appendix-case-2_01"/>
          <p:cNvPicPr>
            <a:picLocks noChangeAspect="1"/>
          </p:cNvPicPr>
          <p:nvPr/>
        </p:nvPicPr>
        <p:blipFill>
          <a:blip r:embed="rId3"/>
          <a:stretch>
            <a:fillRect/>
          </a:stretch>
        </p:blipFill>
        <p:spPr>
          <a:xfrm>
            <a:off x="2500311" y="1485265"/>
            <a:ext cx="7191375" cy="53727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4" name="图片 3" descr="CellForge-workflow_02"/>
          <p:cNvPicPr>
            <a:picLocks noChangeAspect="1"/>
          </p:cNvPicPr>
          <p:nvPr/>
        </p:nvPicPr>
        <p:blipFill>
          <a:blip r:embed="rId3"/>
          <a:stretch>
            <a:fillRect/>
          </a:stretch>
        </p:blipFill>
        <p:spPr>
          <a:xfrm>
            <a:off x="982345" y="1447165"/>
            <a:ext cx="9963150" cy="5356860"/>
          </a:xfrm>
          <a:prstGeom prst="rect">
            <a:avLst/>
          </a:prstGeom>
        </p:spPr>
      </p:pic>
      <p:sp>
        <p:nvSpPr>
          <p:cNvPr id="142" name="Google Shape;142;p18"/>
          <p:cNvSpPr/>
          <p:nvPr/>
        </p:nvSpPr>
        <p:spPr>
          <a:xfrm>
            <a:off x="327660" y="760730"/>
            <a:ext cx="10936605" cy="723900"/>
          </a:xfrm>
          <a:prstGeom prst="roundRect">
            <a:avLst>
              <a:gd name="adj" fmla="val 16667"/>
            </a:avLst>
          </a:prstGeom>
          <a:solidFill>
            <a:srgbClr val="E6F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18"/>
          <p:cNvSpPr txBox="1"/>
          <p:nvPr/>
        </p:nvSpPr>
        <p:spPr>
          <a:xfrm>
            <a:off x="2938" y="0"/>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145" name="Google Shape;145;p18"/>
          <p:cNvSpPr txBox="1"/>
          <p:nvPr/>
        </p:nvSpPr>
        <p:spPr>
          <a:xfrm>
            <a:off x="423343" y="699549"/>
            <a:ext cx="11771566" cy="7823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Arial" panose="020B0604020202020204"/>
                <a:ea typeface="Arial" panose="020B0604020202020204"/>
                <a:cs typeface="Arial" panose="020B0604020202020204"/>
                <a:sym typeface="Arial" panose="020B0604020202020204"/>
              </a:rPr>
              <a:t>CellForge Multi-agent System Workflow: </a:t>
            </a:r>
          </a:p>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Raw Data + Task </a:t>
            </a:r>
            <a:r>
              <a:rPr lang="en-US" sz="1800">
                <a:solidFill>
                  <a:srgbClr val="2F5496"/>
                </a:solidFill>
                <a:latin typeface="Arial" panose="020B0604020202020204"/>
                <a:ea typeface="Arial" panose="020B0604020202020204"/>
                <a:cs typeface="Arial" panose="020B0604020202020204"/>
                <a:sym typeface="Arial" panose="020B0604020202020204"/>
              </a:rPr>
              <a:t>→ [Task Analysis] → [Design Module] → [Experiment Execution] </a:t>
            </a:r>
            <a:r>
              <a:rPr lang="en-US" sz="1800">
                <a:solidFill>
                  <a:schemeClr val="dk1"/>
                </a:solidFill>
                <a:latin typeface="Arial" panose="020B0604020202020204"/>
                <a:ea typeface="Arial" panose="020B0604020202020204"/>
                <a:cs typeface="Arial" panose="020B0604020202020204"/>
                <a:sym typeface="Arial" panose="020B0604020202020204"/>
              </a:rPr>
              <a:t>→ Working Model Code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p:nvPr/>
        </p:nvSpPr>
        <p:spPr>
          <a:xfrm>
            <a:off x="262759" y="822107"/>
            <a:ext cx="11101728" cy="620367"/>
          </a:xfrm>
          <a:prstGeom prst="roundRect">
            <a:avLst>
              <a:gd name="adj" fmla="val 16667"/>
            </a:avLst>
          </a:prstGeom>
          <a:solidFill>
            <a:srgbClr val="E6F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19"/>
          <p:cNvSpPr txBox="1"/>
          <p:nvPr/>
        </p:nvSpPr>
        <p:spPr>
          <a:xfrm>
            <a:off x="-234" y="0"/>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156" name="Google Shape;156;p19"/>
          <p:cNvSpPr txBox="1"/>
          <p:nvPr/>
        </p:nvSpPr>
        <p:spPr>
          <a:xfrm>
            <a:off x="315225" y="796184"/>
            <a:ext cx="10996796" cy="73862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dirty="0" err="1">
                <a:solidFill>
                  <a:schemeClr val="dk1"/>
                </a:solidFill>
                <a:latin typeface="Arial" panose="020B0604020202020204"/>
                <a:ea typeface="Arial" panose="020B0604020202020204"/>
                <a:cs typeface="Arial" panose="020B0604020202020204"/>
                <a:sym typeface="Arial" panose="020B0604020202020204"/>
              </a:rPr>
              <a:t>CellForge</a:t>
            </a:r>
            <a:r>
              <a:rPr lang="en-US" sz="2800" b="1" dirty="0">
                <a:solidFill>
                  <a:schemeClr val="dk1"/>
                </a:solidFill>
                <a:latin typeface="Arial" panose="020B0604020202020204"/>
                <a:ea typeface="Arial" panose="020B0604020202020204"/>
                <a:cs typeface="Arial" panose="020B0604020202020204"/>
                <a:sym typeface="Arial" panose="020B0604020202020204"/>
              </a:rPr>
              <a:t> Task Analysis Module </a:t>
            </a:r>
            <a:endParaRPr sz="2800" dirty="0"/>
          </a:p>
        </p:txBody>
      </p:sp>
      <p:pic>
        <p:nvPicPr>
          <p:cNvPr id="3" name="图片 2"/>
          <p:cNvPicPr>
            <a:picLocks noChangeAspect="1"/>
          </p:cNvPicPr>
          <p:nvPr/>
        </p:nvPicPr>
        <p:blipFill>
          <a:blip r:embed="rId3"/>
          <a:stretch>
            <a:fillRect/>
          </a:stretch>
        </p:blipFill>
        <p:spPr>
          <a:xfrm>
            <a:off x="597602" y="1442474"/>
            <a:ext cx="10996796" cy="5357289"/>
          </a:xfrm>
          <a:prstGeom prst="rect">
            <a:avLst/>
          </a:prstGeom>
        </p:spPr>
      </p:pic>
      <p:sp>
        <p:nvSpPr>
          <p:cNvPr id="4" name="矩形 3"/>
          <p:cNvSpPr/>
          <p:nvPr/>
        </p:nvSpPr>
        <p:spPr>
          <a:xfrm>
            <a:off x="545465" y="4113530"/>
            <a:ext cx="7372350" cy="259715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1753870" y="4185920"/>
            <a:ext cx="3667760" cy="26136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p:nvPr/>
        </p:nvSpPr>
        <p:spPr>
          <a:xfrm>
            <a:off x="262759" y="822108"/>
            <a:ext cx="11101728" cy="520464"/>
          </a:xfrm>
          <a:prstGeom prst="roundRect">
            <a:avLst>
              <a:gd name="adj" fmla="val 16667"/>
            </a:avLst>
          </a:prstGeom>
          <a:solidFill>
            <a:srgbClr val="E6F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19"/>
          <p:cNvSpPr txBox="1"/>
          <p:nvPr/>
        </p:nvSpPr>
        <p:spPr>
          <a:xfrm>
            <a:off x="-234" y="0"/>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156" name="Google Shape;156;p19"/>
          <p:cNvSpPr txBox="1"/>
          <p:nvPr/>
        </p:nvSpPr>
        <p:spPr>
          <a:xfrm>
            <a:off x="315225" y="711612"/>
            <a:ext cx="10996796"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err="1">
                <a:solidFill>
                  <a:schemeClr val="dk1"/>
                </a:solidFill>
                <a:latin typeface="Arial" panose="020B0604020202020204"/>
                <a:ea typeface="Arial" panose="020B0604020202020204"/>
                <a:cs typeface="Arial" panose="020B0604020202020204"/>
                <a:sym typeface="Arial" panose="020B0604020202020204"/>
              </a:rPr>
              <a:t>CellForge</a:t>
            </a:r>
            <a:r>
              <a:rPr lang="en-US" sz="2400" b="1" dirty="0">
                <a:solidFill>
                  <a:schemeClr val="dk1"/>
                </a:solidFill>
                <a:latin typeface="Arial" panose="020B0604020202020204"/>
                <a:ea typeface="Arial" panose="020B0604020202020204"/>
                <a:cs typeface="Arial" panose="020B0604020202020204"/>
                <a:sym typeface="Arial" panose="020B0604020202020204"/>
              </a:rPr>
              <a:t> Design Module</a:t>
            </a:r>
            <a:endParaRPr sz="2400" dirty="0"/>
          </a:p>
          <a:p>
            <a:pPr marL="0" marR="0" lvl="0" indent="0" algn="l" rtl="0">
              <a:spcBef>
                <a:spcPts val="0"/>
              </a:spcBef>
              <a:spcAft>
                <a:spcPts val="0"/>
              </a:spcAft>
              <a:buNone/>
            </a:pPr>
            <a:endParaRPr dirty="0"/>
          </a:p>
        </p:txBody>
      </p:sp>
      <p:sp>
        <p:nvSpPr>
          <p:cNvPr id="158" name="Google Shape;158;p19"/>
          <p:cNvSpPr txBox="1"/>
          <p:nvPr/>
        </p:nvSpPr>
        <p:spPr>
          <a:xfrm>
            <a:off x="262759" y="1514469"/>
            <a:ext cx="9100555"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panose="020B0604020202020204"/>
                <a:ea typeface="Arial" panose="020B0604020202020204"/>
                <a:cs typeface="Arial" panose="020B0604020202020204"/>
                <a:sym typeface="Arial" panose="020B0604020202020204"/>
              </a:rPr>
              <a:t>How does it do that? </a:t>
            </a:r>
            <a:r>
              <a:rPr lang="en-US" sz="2000" b="1" dirty="0">
                <a:solidFill>
                  <a:srgbClr val="2F5496"/>
                </a:solidFill>
                <a:latin typeface="Arial" panose="020B0604020202020204"/>
                <a:ea typeface="Arial" panose="020B0604020202020204"/>
                <a:cs typeface="Arial" panose="020B0604020202020204"/>
                <a:sym typeface="Arial" panose="020B0604020202020204"/>
              </a:rPr>
              <a:t>Detailed workflow of updating: confidence score:</a:t>
            </a:r>
            <a:endParaRPr sz="2000" dirty="0"/>
          </a:p>
        </p:txBody>
      </p:sp>
      <p:pic>
        <p:nvPicPr>
          <p:cNvPr id="3" name="图片 2"/>
          <p:cNvPicPr>
            <a:picLocks noChangeAspect="1"/>
          </p:cNvPicPr>
          <p:nvPr/>
        </p:nvPicPr>
        <p:blipFill>
          <a:blip r:embed="rId3"/>
          <a:stretch>
            <a:fillRect/>
          </a:stretch>
        </p:blipFill>
        <p:spPr>
          <a:xfrm>
            <a:off x="0" y="2238391"/>
            <a:ext cx="9425940" cy="3390265"/>
          </a:xfrm>
          <a:prstGeom prst="rect">
            <a:avLst/>
          </a:prstGeom>
        </p:spPr>
      </p:pic>
      <p:pic>
        <p:nvPicPr>
          <p:cNvPr id="2" name="图片 1"/>
          <p:cNvPicPr>
            <a:picLocks noChangeAspect="1"/>
          </p:cNvPicPr>
          <p:nvPr/>
        </p:nvPicPr>
        <p:blipFill>
          <a:blip r:embed="rId4"/>
          <a:stretch>
            <a:fillRect/>
          </a:stretch>
        </p:blipFill>
        <p:spPr>
          <a:xfrm>
            <a:off x="9415780" y="1720850"/>
            <a:ext cx="2776220" cy="3617595"/>
          </a:xfrm>
          <a:prstGeom prst="rect">
            <a:avLst/>
          </a:prstGeom>
        </p:spPr>
      </p:pic>
      <p:sp>
        <p:nvSpPr>
          <p:cNvPr id="4" name="文本框 3"/>
          <p:cNvSpPr txBox="1"/>
          <p:nvPr/>
        </p:nvSpPr>
        <p:spPr>
          <a:xfrm>
            <a:off x="685800" y="5872382"/>
            <a:ext cx="9677400" cy="461665"/>
          </a:xfrm>
          <a:prstGeom prst="rect">
            <a:avLst/>
          </a:prstGeom>
          <a:noFill/>
        </p:spPr>
        <p:txBody>
          <a:bodyPr wrap="square" rtlCol="0">
            <a:spAutoFit/>
          </a:bodyPr>
          <a:lstStyle/>
          <a:p>
            <a:r>
              <a:rPr lang="en-US" altLang="zh-CN" sz="2400" b="1" dirty="0">
                <a:solidFill>
                  <a:srgbClr val="2F5496"/>
                </a:solidFill>
                <a:latin typeface="Arial" panose="020B0604020202020204" pitchFamily="34" charset="0"/>
                <a:cs typeface="Arial" panose="020B0604020202020204" pitchFamily="34" charset="0"/>
              </a:rPr>
              <a:t>Agents iteratively converge when independent experts agree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p:nvPr/>
        </p:nvSpPr>
        <p:spPr>
          <a:xfrm>
            <a:off x="262759" y="822107"/>
            <a:ext cx="11101728" cy="620367"/>
          </a:xfrm>
          <a:prstGeom prst="roundRect">
            <a:avLst>
              <a:gd name="adj" fmla="val 16667"/>
            </a:avLst>
          </a:prstGeom>
          <a:solidFill>
            <a:srgbClr val="E6F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19"/>
          <p:cNvSpPr txBox="1"/>
          <p:nvPr/>
        </p:nvSpPr>
        <p:spPr>
          <a:xfrm>
            <a:off x="-234" y="0"/>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156" name="Google Shape;156;p19"/>
          <p:cNvSpPr txBox="1"/>
          <p:nvPr/>
        </p:nvSpPr>
        <p:spPr>
          <a:xfrm>
            <a:off x="315225" y="762140"/>
            <a:ext cx="10996796"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err="1">
                <a:solidFill>
                  <a:schemeClr val="dk1"/>
                </a:solidFill>
                <a:latin typeface="Arial" panose="020B0604020202020204"/>
                <a:ea typeface="Arial" panose="020B0604020202020204"/>
                <a:cs typeface="Arial" panose="020B0604020202020204"/>
                <a:sym typeface="Arial" panose="020B0604020202020204"/>
              </a:rPr>
              <a:t>CellForge</a:t>
            </a:r>
            <a:r>
              <a:rPr lang="en-US" sz="2400" b="1" dirty="0">
                <a:solidFill>
                  <a:schemeClr val="dk1"/>
                </a:solidFill>
                <a:latin typeface="Arial" panose="020B0604020202020204"/>
                <a:ea typeface="Arial" panose="020B0604020202020204"/>
                <a:cs typeface="Arial" panose="020B0604020202020204"/>
                <a:sym typeface="Arial" panose="020B0604020202020204"/>
              </a:rPr>
              <a:t> Experiment Execution Module</a:t>
            </a:r>
            <a:endParaRPr sz="2400" dirty="0"/>
          </a:p>
        </p:txBody>
      </p:sp>
      <p:pic>
        <p:nvPicPr>
          <p:cNvPr id="3" name="图片 2"/>
          <p:cNvPicPr>
            <a:picLocks noChangeAspect="1"/>
          </p:cNvPicPr>
          <p:nvPr/>
        </p:nvPicPr>
        <p:blipFill>
          <a:blip r:embed="rId3"/>
          <a:stretch>
            <a:fillRect/>
          </a:stretch>
        </p:blipFill>
        <p:spPr>
          <a:xfrm>
            <a:off x="333375" y="1408430"/>
            <a:ext cx="11525250" cy="54495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4"/>
          <p:cNvSpPr txBox="1"/>
          <p:nvPr/>
        </p:nvSpPr>
        <p:spPr>
          <a:xfrm>
            <a:off x="0" y="-27517"/>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220" name="Google Shape;220;p24"/>
          <p:cNvSpPr txBox="1"/>
          <p:nvPr/>
        </p:nvSpPr>
        <p:spPr>
          <a:xfrm>
            <a:off x="48260" y="769641"/>
            <a:ext cx="11554509" cy="461624"/>
          </a:xfrm>
          <a:prstGeom prst="rect">
            <a:avLst/>
          </a:prstGeom>
          <a:noFill/>
          <a:ln>
            <a:noFill/>
          </a:ln>
        </p:spPr>
        <p:txBody>
          <a:bodyPr spcFirstLastPara="1" wrap="square" lIns="91425" tIns="45700" rIns="91425" bIns="45700" anchor="t" anchorCtr="0">
            <a:spAutoFit/>
          </a:bodyPr>
          <a:lstStyle/>
          <a:p>
            <a:pPr lvl="0"/>
            <a:r>
              <a:rPr lang="en-US" sz="2400" b="1" dirty="0" err="1">
                <a:solidFill>
                  <a:srgbClr val="2F5496"/>
                </a:solidFill>
                <a:latin typeface="Arial" panose="020B0604020202020204"/>
                <a:ea typeface="Arial" panose="020B0604020202020204"/>
                <a:cs typeface="Arial" panose="020B0604020202020204"/>
                <a:sym typeface="Arial" panose="020B0604020202020204"/>
              </a:rPr>
              <a:t>CellForge</a:t>
            </a:r>
            <a:r>
              <a:rPr lang="en-US" sz="2400" b="1" dirty="0">
                <a:solidFill>
                  <a:srgbClr val="2F5496"/>
                </a:solidFill>
                <a:latin typeface="Arial" panose="020B0604020202020204"/>
                <a:ea typeface="Arial" panose="020B0604020202020204"/>
                <a:cs typeface="Arial" panose="020B0604020202020204"/>
                <a:sym typeface="Arial" panose="020B0604020202020204"/>
              </a:rPr>
              <a:t> failure case analysis &amp; </a:t>
            </a:r>
            <a:r>
              <a:rPr lang="en-US" altLang="zh-CN" sz="2400" b="1" dirty="0">
                <a:solidFill>
                  <a:srgbClr val="2F5496"/>
                </a:solidFill>
                <a:latin typeface="Arial" panose="020B0604020202020204"/>
                <a:ea typeface="Arial" panose="020B0604020202020204"/>
                <a:cs typeface="Arial" panose="020B0604020202020204"/>
                <a:sym typeface="Arial" panose="020B0604020202020204"/>
              </a:rPr>
              <a:t>automatic correction strategy example</a:t>
            </a:r>
            <a:endParaRPr sz="2400" b="1" dirty="0">
              <a:solidFill>
                <a:srgbClr val="2F5496"/>
              </a:solidFill>
              <a:latin typeface="Arial" panose="020B0604020202020204"/>
              <a:ea typeface="Arial" panose="020B0604020202020204"/>
              <a:cs typeface="Arial" panose="020B0604020202020204"/>
              <a:sym typeface="Arial" panose="020B0604020202020204"/>
            </a:endParaRPr>
          </a:p>
        </p:txBody>
      </p:sp>
      <p:pic>
        <p:nvPicPr>
          <p:cNvPr id="3" name="图片 2"/>
          <p:cNvPicPr>
            <a:picLocks noChangeAspect="1"/>
          </p:cNvPicPr>
          <p:nvPr/>
        </p:nvPicPr>
        <p:blipFill>
          <a:blip r:embed="rId3"/>
          <a:stretch>
            <a:fillRect/>
          </a:stretch>
        </p:blipFill>
        <p:spPr>
          <a:xfrm>
            <a:off x="4727575" y="1243965"/>
            <a:ext cx="7464425" cy="3819525"/>
          </a:xfrm>
          <a:prstGeom prst="rect">
            <a:avLst/>
          </a:prstGeom>
        </p:spPr>
      </p:pic>
      <p:pic>
        <p:nvPicPr>
          <p:cNvPr id="2" name="图片 1"/>
          <p:cNvPicPr>
            <a:picLocks noChangeAspect="1"/>
          </p:cNvPicPr>
          <p:nvPr/>
        </p:nvPicPr>
        <p:blipFill>
          <a:blip r:embed="rId4"/>
          <a:stretch>
            <a:fillRect/>
          </a:stretch>
        </p:blipFill>
        <p:spPr>
          <a:xfrm>
            <a:off x="35560" y="3478530"/>
            <a:ext cx="7163435" cy="3258820"/>
          </a:xfrm>
          <a:prstGeom prst="rect">
            <a:avLst/>
          </a:prstGeom>
        </p:spPr>
      </p:pic>
      <p:sp>
        <p:nvSpPr>
          <p:cNvPr id="4" name="矩形 3"/>
          <p:cNvSpPr/>
          <p:nvPr/>
        </p:nvSpPr>
        <p:spPr>
          <a:xfrm>
            <a:off x="4895215" y="3254375"/>
            <a:ext cx="2303780" cy="349250"/>
          </a:xfrm>
          <a:prstGeom prst="rect">
            <a:avLst/>
          </a:prstGeom>
          <a:ln w="28575">
            <a:solidFill>
              <a:srgbClr val="C0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5" name="直接箭头连接符 4"/>
          <p:cNvCxnSpPr>
            <a:stCxn id="4" idx="2"/>
          </p:cNvCxnSpPr>
          <p:nvPr/>
        </p:nvCxnSpPr>
        <p:spPr>
          <a:xfrm flipH="1">
            <a:off x="5469890" y="3603625"/>
            <a:ext cx="577215" cy="398780"/>
          </a:xfrm>
          <a:prstGeom prst="straightConnector1">
            <a:avLst/>
          </a:prstGeom>
          <a:ln w="28575">
            <a:solidFill>
              <a:srgbClr val="C0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0E486A2F-499F-49A6-8B18-2AC7A81BB8C3}"/>
            </a:ext>
          </a:extLst>
        </p:cNvPr>
        <p:cNvGrpSpPr/>
        <p:nvPr/>
      </p:nvGrpSpPr>
      <p:grpSpPr>
        <a:xfrm>
          <a:off x="0" y="0"/>
          <a:ext cx="0" cy="0"/>
          <a:chOff x="0" y="0"/>
          <a:chExt cx="0" cy="0"/>
        </a:xfrm>
      </p:grpSpPr>
      <p:sp>
        <p:nvSpPr>
          <p:cNvPr id="36" name="Google Shape;856;p59">
            <a:extLst>
              <a:ext uri="{FF2B5EF4-FFF2-40B4-BE49-F238E27FC236}">
                <a16:creationId xmlns:a16="http://schemas.microsoft.com/office/drawing/2014/main" id="{B54A0227-5A0C-7F71-B007-3C538CB5A66D}"/>
              </a:ext>
            </a:extLst>
          </p:cNvPr>
          <p:cNvSpPr txBox="1"/>
          <p:nvPr/>
        </p:nvSpPr>
        <p:spPr>
          <a:xfrm>
            <a:off x="196247" y="639560"/>
            <a:ext cx="11294927" cy="700000"/>
          </a:xfrm>
          <a:prstGeom prst="rect">
            <a:avLst/>
          </a:prstGeom>
          <a:noFill/>
          <a:ln>
            <a:noFill/>
          </a:ln>
        </p:spPr>
        <p:txBody>
          <a:bodyPr spcFirstLastPara="1" wrap="square" lIns="121900" tIns="60933" rIns="121900" bIns="60933" anchor="t" anchorCtr="0">
            <a:noAutofit/>
          </a:bodyPr>
          <a:lstStyle/>
          <a:p>
            <a:pPr>
              <a:buClr>
                <a:schemeClr val="lt1"/>
              </a:buClr>
              <a:buSzPts val="1200"/>
            </a:pPr>
            <a:r>
              <a:rPr lang="en-US" altLang="zh-CN" sz="4000" dirty="0">
                <a:solidFill>
                  <a:schemeClr val="tx2"/>
                </a:solidFill>
                <a:latin typeface="Abadi" panose="020F0502020204030204" pitchFamily="34" charset="0"/>
                <a:ea typeface="Comic Sans MS"/>
                <a:cs typeface="Comic Sans MS"/>
                <a:sym typeface="Comic Sans MS"/>
              </a:rPr>
              <a:t>Thanks to my advisors and collaborators. It’s a team effort.</a:t>
            </a:r>
          </a:p>
        </p:txBody>
      </p:sp>
      <p:sp>
        <p:nvSpPr>
          <p:cNvPr id="38" name="Google Shape;862;p59">
            <a:extLst>
              <a:ext uri="{FF2B5EF4-FFF2-40B4-BE49-F238E27FC236}">
                <a16:creationId xmlns:a16="http://schemas.microsoft.com/office/drawing/2014/main" id="{71BD813D-84ED-C339-2510-5DC84B630BB2}"/>
              </a:ext>
            </a:extLst>
          </p:cNvPr>
          <p:cNvSpPr txBox="1"/>
          <p:nvPr/>
        </p:nvSpPr>
        <p:spPr>
          <a:xfrm>
            <a:off x="-230184" y="5614453"/>
            <a:ext cx="4493200" cy="710807"/>
          </a:xfrm>
          <a:prstGeom prst="rect">
            <a:avLst/>
          </a:prstGeom>
          <a:noFill/>
          <a:ln>
            <a:noFill/>
          </a:ln>
        </p:spPr>
        <p:txBody>
          <a:bodyPr spcFirstLastPara="1" wrap="square" lIns="121900" tIns="60933" rIns="121900" bIns="60933" anchor="t" anchorCtr="0">
            <a:noAutofit/>
          </a:bodyPr>
          <a:lstStyle/>
          <a:p>
            <a:pPr algn="ctr">
              <a:buClr>
                <a:schemeClr val="lt1"/>
              </a:buClr>
              <a:buSzPts val="1200"/>
            </a:pPr>
            <a:r>
              <a:rPr lang="en" sz="2000" dirty="0">
                <a:solidFill>
                  <a:schemeClr val="tx2"/>
                </a:solidFill>
                <a:latin typeface="Georgia"/>
                <a:ea typeface="Georgia"/>
                <a:cs typeface="Georgia"/>
                <a:sym typeface="Georgia"/>
              </a:rPr>
              <a:t>If you have questions:</a:t>
            </a:r>
            <a:endParaRPr sz="2000" dirty="0">
              <a:solidFill>
                <a:schemeClr val="tx2"/>
              </a:solidFill>
              <a:latin typeface="Georgia"/>
              <a:ea typeface="Georgia"/>
              <a:cs typeface="Georgia"/>
              <a:sym typeface="Georgia"/>
            </a:endParaRPr>
          </a:p>
          <a:p>
            <a:pPr algn="ctr">
              <a:buClr>
                <a:schemeClr val="lt1"/>
              </a:buClr>
              <a:buSzPts val="1200"/>
            </a:pPr>
            <a:r>
              <a:rPr lang="en" sz="2000" dirty="0" err="1">
                <a:solidFill>
                  <a:schemeClr val="tx2"/>
                </a:solidFill>
                <a:latin typeface="Georgia"/>
                <a:ea typeface="Georgia"/>
                <a:cs typeface="Georgia"/>
                <a:sym typeface="Georgia"/>
              </a:rPr>
              <a:t>xiangru.tang@yale.edu</a:t>
            </a:r>
            <a:endParaRPr sz="2000" dirty="0">
              <a:solidFill>
                <a:schemeClr val="tx2"/>
              </a:solidFill>
              <a:latin typeface="Georgia"/>
              <a:ea typeface="Georgia"/>
              <a:cs typeface="Georgia"/>
              <a:sym typeface="Georgia"/>
            </a:endParaRPr>
          </a:p>
        </p:txBody>
      </p:sp>
      <p:grpSp>
        <p:nvGrpSpPr>
          <p:cNvPr id="2" name="Group 1">
            <a:extLst>
              <a:ext uri="{FF2B5EF4-FFF2-40B4-BE49-F238E27FC236}">
                <a16:creationId xmlns:a16="http://schemas.microsoft.com/office/drawing/2014/main" id="{B84151ED-CB66-AAC1-7FA1-7823E6486606}"/>
              </a:ext>
            </a:extLst>
          </p:cNvPr>
          <p:cNvGrpSpPr/>
          <p:nvPr/>
        </p:nvGrpSpPr>
        <p:grpSpPr>
          <a:xfrm>
            <a:off x="533400" y="2557751"/>
            <a:ext cx="7827699" cy="1570240"/>
            <a:chOff x="2743200" y="2239760"/>
            <a:chExt cx="5998899" cy="1189240"/>
          </a:xfrm>
        </p:grpSpPr>
        <p:pic>
          <p:nvPicPr>
            <p:cNvPr id="30" name="Google Shape;161;p31">
              <a:extLst>
                <a:ext uri="{FF2B5EF4-FFF2-40B4-BE49-F238E27FC236}">
                  <a16:creationId xmlns:a16="http://schemas.microsoft.com/office/drawing/2014/main" id="{91BCE0E8-EF3D-47A8-12F8-0AC50E364EA4}"/>
                </a:ext>
              </a:extLst>
            </p:cNvPr>
            <p:cNvPicPr preferRelativeResize="0"/>
            <p:nvPr/>
          </p:nvPicPr>
          <p:blipFill>
            <a:blip r:embed="rId3"/>
            <a:srcRect/>
            <a:stretch/>
          </p:blipFill>
          <p:spPr>
            <a:xfrm>
              <a:off x="3955999" y="2286000"/>
              <a:ext cx="1097277" cy="1097277"/>
            </a:xfrm>
            <a:prstGeom prst="rect">
              <a:avLst/>
            </a:prstGeom>
            <a:noFill/>
            <a:ln>
              <a:noFill/>
            </a:ln>
          </p:spPr>
        </p:pic>
        <p:pic>
          <p:nvPicPr>
            <p:cNvPr id="31" name="Google Shape;162;p31">
              <a:extLst>
                <a:ext uri="{FF2B5EF4-FFF2-40B4-BE49-F238E27FC236}">
                  <a16:creationId xmlns:a16="http://schemas.microsoft.com/office/drawing/2014/main" id="{B9D76A38-3EA6-7233-24BA-A75AE203B67C}"/>
                </a:ext>
              </a:extLst>
            </p:cNvPr>
            <p:cNvPicPr preferRelativeResize="0"/>
            <p:nvPr/>
          </p:nvPicPr>
          <p:blipFill rotWithShape="1">
            <a:blip r:embed="rId4">
              <a:alphaModFix/>
            </a:blip>
            <a:srcRect l="3479" r="3488"/>
            <a:stretch/>
          </p:blipFill>
          <p:spPr>
            <a:xfrm>
              <a:off x="6406811" y="2240281"/>
              <a:ext cx="1097279" cy="1188719"/>
            </a:xfrm>
            <a:prstGeom prst="rect">
              <a:avLst/>
            </a:prstGeom>
            <a:noFill/>
            <a:ln>
              <a:noFill/>
            </a:ln>
          </p:spPr>
        </p:pic>
        <p:pic>
          <p:nvPicPr>
            <p:cNvPr id="32" name="Google Shape;163;p31">
              <a:extLst>
                <a:ext uri="{FF2B5EF4-FFF2-40B4-BE49-F238E27FC236}">
                  <a16:creationId xmlns:a16="http://schemas.microsoft.com/office/drawing/2014/main" id="{5FEDD952-BD0E-70DF-5E21-EFE5766C280A}"/>
                </a:ext>
              </a:extLst>
            </p:cNvPr>
            <p:cNvPicPr preferRelativeResize="0"/>
            <p:nvPr/>
          </p:nvPicPr>
          <p:blipFill rotWithShape="1">
            <a:blip r:embed="rId5">
              <a:alphaModFix/>
            </a:blip>
            <a:srcRect l="7770" r="7770"/>
            <a:stretch/>
          </p:blipFill>
          <p:spPr>
            <a:xfrm>
              <a:off x="7644819" y="2240280"/>
              <a:ext cx="1097280" cy="1188720"/>
            </a:xfrm>
            <a:prstGeom prst="rect">
              <a:avLst/>
            </a:prstGeom>
            <a:noFill/>
            <a:ln>
              <a:noFill/>
            </a:ln>
          </p:spPr>
        </p:pic>
        <p:pic>
          <p:nvPicPr>
            <p:cNvPr id="33" name="Google Shape;164;p31">
              <a:extLst>
                <a:ext uri="{FF2B5EF4-FFF2-40B4-BE49-F238E27FC236}">
                  <a16:creationId xmlns:a16="http://schemas.microsoft.com/office/drawing/2014/main" id="{84F8C4C7-2980-E8D6-2C34-8D4574121B1C}"/>
                </a:ext>
              </a:extLst>
            </p:cNvPr>
            <p:cNvPicPr preferRelativeResize="0"/>
            <p:nvPr/>
          </p:nvPicPr>
          <p:blipFill>
            <a:blip r:embed="rId6"/>
            <a:srcRect t="6706" b="6706"/>
            <a:stretch/>
          </p:blipFill>
          <p:spPr>
            <a:xfrm>
              <a:off x="5168797" y="2240829"/>
              <a:ext cx="1097280" cy="1187651"/>
            </a:xfrm>
            <a:prstGeom prst="rect">
              <a:avLst/>
            </a:prstGeom>
            <a:noFill/>
            <a:ln>
              <a:noFill/>
            </a:ln>
          </p:spPr>
        </p:pic>
        <p:pic>
          <p:nvPicPr>
            <p:cNvPr id="39" name="Google Shape;866;p59">
              <a:extLst>
                <a:ext uri="{FF2B5EF4-FFF2-40B4-BE49-F238E27FC236}">
                  <a16:creationId xmlns:a16="http://schemas.microsoft.com/office/drawing/2014/main" id="{7D9A7F8F-0D2C-3EE1-9025-A8A2D35F7513}"/>
                </a:ext>
              </a:extLst>
            </p:cNvPr>
            <p:cNvPicPr preferRelativeResize="0"/>
            <p:nvPr/>
          </p:nvPicPr>
          <p:blipFill>
            <a:blip r:embed="rId7"/>
            <a:srcRect l="4389" r="4389"/>
            <a:stretch/>
          </p:blipFill>
          <p:spPr>
            <a:xfrm>
              <a:off x="2743200" y="2239760"/>
              <a:ext cx="1097277" cy="1188720"/>
            </a:xfrm>
            <a:prstGeom prst="rect">
              <a:avLst/>
            </a:prstGeom>
            <a:noFill/>
            <a:ln>
              <a:noFill/>
            </a:ln>
          </p:spPr>
        </p:pic>
      </p:grpSp>
      <p:pic>
        <p:nvPicPr>
          <p:cNvPr id="40" name="Picture 4" descr="X (@X) / X">
            <a:extLst>
              <a:ext uri="{FF2B5EF4-FFF2-40B4-BE49-F238E27FC236}">
                <a16:creationId xmlns:a16="http://schemas.microsoft.com/office/drawing/2014/main" id="{0EC0FBA6-A85F-9651-5C35-C35B6BB200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5874" y="5743826"/>
            <a:ext cx="558284" cy="558284"/>
          </a:xfrm>
          <a:prstGeom prst="rect">
            <a:avLst/>
          </a:prstGeom>
          <a:noFill/>
          <a:extLst>
            <a:ext uri="{909E8E84-426E-40DD-AFC4-6F175D3DCCD1}">
              <a14:hiddenFill xmlns:a14="http://schemas.microsoft.com/office/drawing/2010/main">
                <a:solidFill>
                  <a:srgbClr val="FFFFFF"/>
                </a:solidFill>
              </a14:hiddenFill>
            </a:ext>
          </a:extLst>
        </p:spPr>
      </p:pic>
      <p:sp>
        <p:nvSpPr>
          <p:cNvPr id="41" name="Google Shape;862;p59">
            <a:extLst>
              <a:ext uri="{FF2B5EF4-FFF2-40B4-BE49-F238E27FC236}">
                <a16:creationId xmlns:a16="http://schemas.microsoft.com/office/drawing/2014/main" id="{8D5D1601-41F1-B0E0-9FD3-F1DBDEFE272D}"/>
              </a:ext>
            </a:extLst>
          </p:cNvPr>
          <p:cNvSpPr txBox="1"/>
          <p:nvPr/>
        </p:nvSpPr>
        <p:spPr>
          <a:xfrm>
            <a:off x="4454653" y="5645293"/>
            <a:ext cx="4394277" cy="525626"/>
          </a:xfrm>
          <a:prstGeom prst="rect">
            <a:avLst/>
          </a:prstGeom>
          <a:noFill/>
          <a:ln>
            <a:noFill/>
          </a:ln>
        </p:spPr>
        <p:txBody>
          <a:bodyPr spcFirstLastPara="1" wrap="square" lIns="121900" tIns="60933" rIns="121900" bIns="60933" anchor="t" anchorCtr="0">
            <a:noAutofit/>
          </a:bodyPr>
          <a:lstStyle/>
          <a:p>
            <a:pPr>
              <a:buClr>
                <a:schemeClr val="lt1"/>
              </a:buClr>
              <a:buSzPts val="1200"/>
            </a:pPr>
            <a:r>
              <a:rPr lang="en-US" altLang="zh-CN" sz="2000" dirty="0">
                <a:solidFill>
                  <a:schemeClr val="tx2"/>
                </a:solidFill>
                <a:latin typeface="Georgia"/>
                <a:ea typeface="Georgia"/>
                <a:cs typeface="Georgia"/>
                <a:sym typeface="Georgia"/>
              </a:rPr>
              <a:t>@</a:t>
            </a:r>
            <a:r>
              <a:rPr lang="en-US" altLang="zh-CN" sz="2000" dirty="0" err="1">
                <a:solidFill>
                  <a:schemeClr val="tx2"/>
                </a:solidFill>
                <a:latin typeface="Georgia"/>
                <a:ea typeface="Georgia"/>
                <a:cs typeface="Georgia"/>
                <a:sym typeface="Georgia"/>
              </a:rPr>
              <a:t>XiangruTang</a:t>
            </a:r>
            <a:endParaRPr lang="en-US" altLang="zh-CN" sz="2000" dirty="0">
              <a:solidFill>
                <a:schemeClr val="tx2"/>
              </a:solidFill>
              <a:latin typeface="Georgia"/>
              <a:ea typeface="Georgia"/>
              <a:cs typeface="Georgia"/>
              <a:sym typeface="Georgia"/>
            </a:endParaRPr>
          </a:p>
          <a:p>
            <a:pPr>
              <a:buClr>
                <a:schemeClr val="lt1"/>
              </a:buClr>
              <a:buSzPts val="1200"/>
            </a:pPr>
            <a:r>
              <a:rPr lang="en-US" altLang="zh-CN" sz="2000" dirty="0">
                <a:solidFill>
                  <a:schemeClr val="tx2"/>
                </a:solidFill>
                <a:latin typeface="Georgia"/>
                <a:ea typeface="Georgia"/>
                <a:cs typeface="Georgia"/>
                <a:sym typeface="Georgia"/>
              </a:rPr>
              <a:t>@</a:t>
            </a:r>
            <a:r>
              <a:rPr lang="en-US" altLang="zh-CN" sz="2000" dirty="0" err="1">
                <a:solidFill>
                  <a:schemeClr val="tx2"/>
                </a:solidFill>
                <a:latin typeface="Georgia"/>
                <a:ea typeface="Georgia"/>
                <a:cs typeface="Georgia"/>
                <a:sym typeface="Georgia"/>
              </a:rPr>
              <a:t>Gersteinlab</a:t>
            </a:r>
            <a:endParaRPr sz="2000" dirty="0">
              <a:solidFill>
                <a:schemeClr val="tx2"/>
              </a:solidFill>
              <a:latin typeface="Georgia"/>
              <a:ea typeface="Georgia"/>
              <a:cs typeface="Georgia"/>
              <a:sym typeface="Georgia"/>
            </a:endParaRPr>
          </a:p>
        </p:txBody>
      </p:sp>
      <p:pic>
        <p:nvPicPr>
          <p:cNvPr id="14342" name="Picture 6" descr="Schmidt Futures - Manager of Delivery ...">
            <a:extLst>
              <a:ext uri="{FF2B5EF4-FFF2-40B4-BE49-F238E27FC236}">
                <a16:creationId xmlns:a16="http://schemas.microsoft.com/office/drawing/2014/main" id="{402F5D2B-BC22-A477-0C79-818EC21609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9487" y="5684599"/>
            <a:ext cx="1531277" cy="673039"/>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96F09221-8DE8-47AD-DA24-D7D4B4F811A6}"/>
              </a:ext>
            </a:extLst>
          </p:cNvPr>
          <p:cNvSpPr txBox="1"/>
          <p:nvPr/>
        </p:nvSpPr>
        <p:spPr>
          <a:xfrm>
            <a:off x="7504090" y="4800600"/>
            <a:ext cx="3987085" cy="369332"/>
          </a:xfrm>
          <a:prstGeom prst="rect">
            <a:avLst/>
          </a:prstGeom>
          <a:noFill/>
        </p:spPr>
        <p:txBody>
          <a:bodyPr wrap="square" rtlCol="0">
            <a:spAutoFit/>
          </a:bodyPr>
          <a:lstStyle/>
          <a:p>
            <a:pPr algn="l"/>
            <a:r>
              <a:rPr lang="en-US" dirty="0">
                <a:solidFill>
                  <a:schemeClr val="tx2"/>
                </a:solidFill>
                <a:latin typeface="+mn-lt"/>
              </a:rPr>
              <a:t>Some of my research supported by: </a:t>
            </a:r>
          </a:p>
        </p:txBody>
      </p:sp>
      <p:pic>
        <p:nvPicPr>
          <p:cNvPr id="54" name="Picture 53">
            <a:extLst>
              <a:ext uri="{FF2B5EF4-FFF2-40B4-BE49-F238E27FC236}">
                <a16:creationId xmlns:a16="http://schemas.microsoft.com/office/drawing/2014/main" id="{1D7B1797-5BD5-5020-A37D-D0D21219857C}"/>
              </a:ext>
            </a:extLst>
          </p:cNvPr>
          <p:cNvPicPr>
            <a:picLocks noChangeAspect="1"/>
          </p:cNvPicPr>
          <p:nvPr/>
        </p:nvPicPr>
        <p:blipFill rotWithShape="1">
          <a:blip r:embed="rId10"/>
          <a:srcRect t="17208"/>
          <a:stretch/>
        </p:blipFill>
        <p:spPr>
          <a:xfrm>
            <a:off x="7262017" y="5842541"/>
            <a:ext cx="2827702" cy="482600"/>
          </a:xfrm>
          <a:prstGeom prst="rect">
            <a:avLst/>
          </a:prstGeom>
        </p:spPr>
      </p:pic>
    </p:spTree>
    <p:extLst>
      <p:ext uri="{BB962C8B-B14F-4D97-AF65-F5344CB8AC3E}">
        <p14:creationId xmlns:p14="http://schemas.microsoft.com/office/powerpoint/2010/main" val="40402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97E787D4-983B-1ED1-9870-E7FAE7E8319A}"/>
            </a:ext>
          </a:extLst>
        </p:cNvPr>
        <p:cNvGrpSpPr/>
        <p:nvPr/>
      </p:nvGrpSpPr>
      <p:grpSpPr>
        <a:xfrm>
          <a:off x="0" y="0"/>
          <a:ext cx="0" cy="0"/>
          <a:chOff x="0" y="0"/>
          <a:chExt cx="0" cy="0"/>
        </a:xfrm>
      </p:grpSpPr>
      <p:sp>
        <p:nvSpPr>
          <p:cNvPr id="217" name="Google Shape;217;p24">
            <a:extLst>
              <a:ext uri="{FF2B5EF4-FFF2-40B4-BE49-F238E27FC236}">
                <a16:creationId xmlns:a16="http://schemas.microsoft.com/office/drawing/2014/main" id="{9671B4E1-C5DE-A516-0AF3-F4B007690EAA}"/>
              </a:ext>
            </a:extLst>
          </p:cNvPr>
          <p:cNvSpPr txBox="1"/>
          <p:nvPr/>
        </p:nvSpPr>
        <p:spPr>
          <a:xfrm>
            <a:off x="0" y="-27517"/>
            <a:ext cx="12192000" cy="741701"/>
          </a:xfrm>
          <a:prstGeom prst="rect">
            <a:avLst/>
          </a:prstGeom>
          <a:solidFill>
            <a:srgbClr val="1C4587"/>
          </a:solidFill>
          <a:ln>
            <a:noFill/>
          </a:ln>
        </p:spPr>
        <p:txBody>
          <a:bodyPr spcFirstLastPara="1" wrap="square" lIns="121900" tIns="121900" rIns="121900" bIns="121900" anchor="t" anchorCtr="0">
            <a:spAutoFit/>
          </a:bodyPr>
          <a:lstStyle/>
          <a:p>
            <a:pPr algn="ctr">
              <a:lnSpc>
                <a:spcPct val="115000"/>
              </a:lnSpc>
              <a:spcBef>
                <a:spcPts val="0"/>
              </a:spcBef>
              <a:spcAft>
                <a:spcPts val="0"/>
              </a:spcAft>
            </a:pPr>
            <a:r>
              <a:rPr lang="en-US" altLang="zh-CN" sz="2800" b="1" dirty="0">
                <a:solidFill>
                  <a:srgbClr val="FFFFFF"/>
                </a:solidFill>
                <a:latin typeface="Arial" panose="020B0604020202020204"/>
                <a:ea typeface="Arial" panose="020B0604020202020204"/>
                <a:cs typeface="Arial" panose="020B0604020202020204"/>
                <a:sym typeface="Arial" panose="020B0604020202020204"/>
              </a:rPr>
              <a:t>Why I care about AI Scientists</a:t>
            </a:r>
            <a:endParaRPr lang="en-US" sz="2800" b="1"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220" name="Google Shape;220;p24">
            <a:extLst>
              <a:ext uri="{FF2B5EF4-FFF2-40B4-BE49-F238E27FC236}">
                <a16:creationId xmlns:a16="http://schemas.microsoft.com/office/drawing/2014/main" id="{0544AE4B-6CC8-4917-709E-D36E797FB696}"/>
              </a:ext>
            </a:extLst>
          </p:cNvPr>
          <p:cNvSpPr txBox="1"/>
          <p:nvPr/>
        </p:nvSpPr>
        <p:spPr>
          <a:xfrm>
            <a:off x="318745" y="914400"/>
            <a:ext cx="11554509" cy="954067"/>
          </a:xfrm>
          <a:prstGeom prst="rect">
            <a:avLst/>
          </a:prstGeom>
          <a:noFill/>
          <a:ln>
            <a:noFill/>
          </a:ln>
        </p:spPr>
        <p:txBody>
          <a:bodyPr spcFirstLastPara="1" wrap="square" lIns="91425" tIns="45700" rIns="91425" bIns="45700" anchor="t" anchorCtr="0">
            <a:spAutoFit/>
          </a:bodyPr>
          <a:lstStyle/>
          <a:p>
            <a:pPr lvl="0"/>
            <a:r>
              <a:rPr lang="en-US" sz="2800" b="1" dirty="0">
                <a:solidFill>
                  <a:srgbClr val="2F5496"/>
                </a:solidFill>
                <a:latin typeface="Arial" panose="020B0604020202020204"/>
                <a:ea typeface="Arial" panose="020B0604020202020204"/>
                <a:cs typeface="Arial" panose="020B0604020202020204"/>
                <a:sym typeface="Arial" panose="020B0604020202020204"/>
              </a:rPr>
              <a:t>Core question of my research:</a:t>
            </a:r>
            <a:r>
              <a:rPr lang="zh-CN" altLang="en-US" sz="2800" b="1" dirty="0">
                <a:solidFill>
                  <a:srgbClr val="2F5496"/>
                </a:solidFill>
                <a:latin typeface="Arial" panose="020B0604020202020204"/>
                <a:ea typeface="Arial" panose="020B0604020202020204"/>
                <a:cs typeface="Arial" panose="020B0604020202020204"/>
                <a:sym typeface="Arial" panose="020B0604020202020204"/>
              </a:rPr>
              <a:t> </a:t>
            </a:r>
            <a:r>
              <a:rPr lang="en-US" sz="2800" b="1" dirty="0">
                <a:solidFill>
                  <a:srgbClr val="2F5496"/>
                </a:solidFill>
                <a:latin typeface="Arial" panose="020B0604020202020204"/>
                <a:ea typeface="Arial" panose="020B0604020202020204"/>
                <a:cs typeface="Arial" panose="020B0604020202020204"/>
                <a:sym typeface="Arial" panose="020B0604020202020204"/>
              </a:rPr>
              <a:t>Can we build AI systems that do not just apply methods, but autonomously invent them?</a:t>
            </a:r>
          </a:p>
        </p:txBody>
      </p:sp>
      <p:pic>
        <p:nvPicPr>
          <p:cNvPr id="2" name="Picture 2">
            <a:extLst>
              <a:ext uri="{FF2B5EF4-FFF2-40B4-BE49-F238E27FC236}">
                <a16:creationId xmlns:a16="http://schemas.microsoft.com/office/drawing/2014/main" id="{1613B4FB-78B7-75E4-3714-2C8F65045F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270"/>
          <a:stretch>
            <a:fillRect/>
          </a:stretch>
        </p:blipFill>
        <p:spPr bwMode="auto">
          <a:xfrm>
            <a:off x="-1" y="2286000"/>
            <a:ext cx="12192000" cy="33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18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E79A7-8B6B-8131-7EC1-F30D9F9E4F9C}"/>
            </a:ext>
          </a:extLst>
        </p:cNvPr>
        <p:cNvGrpSpPr/>
        <p:nvPr/>
      </p:nvGrpSpPr>
      <p:grpSpPr>
        <a:xfrm>
          <a:off x="0" y="0"/>
          <a:ext cx="0" cy="0"/>
          <a:chOff x="0" y="0"/>
          <a:chExt cx="0" cy="0"/>
        </a:xfrm>
      </p:grpSpPr>
      <p:sp>
        <p:nvSpPr>
          <p:cNvPr id="41986" name="Google Shape;208;p29">
            <a:extLst>
              <a:ext uri="{FF2B5EF4-FFF2-40B4-BE49-F238E27FC236}">
                <a16:creationId xmlns:a16="http://schemas.microsoft.com/office/drawing/2014/main" id="{CB420426-ACC7-9A12-97FC-C7BE4E0D86AC}"/>
              </a:ext>
            </a:extLst>
          </p:cNvPr>
          <p:cNvSpPr txBox="1">
            <a:spLocks noChangeArrowheads="1"/>
          </p:cNvSpPr>
          <p:nvPr/>
        </p:nvSpPr>
        <p:spPr bwMode="auto">
          <a:xfrm>
            <a:off x="0" y="-27516"/>
            <a:ext cx="12192000" cy="699510"/>
          </a:xfrm>
          <a:prstGeom prst="rect">
            <a:avLst/>
          </a:prstGeom>
          <a:solidFill>
            <a:srgbClr val="1C458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115000"/>
              </a:lnSpc>
            </a:pPr>
            <a:r>
              <a:rPr lang="en-CN" altLang="zh-CN" sz="2800" b="1" dirty="0">
                <a:solidFill>
                  <a:srgbClr val="FFFFFF"/>
                </a:solidFill>
              </a:rPr>
              <a:t>From</a:t>
            </a:r>
            <a:r>
              <a:rPr lang="zh-CN" altLang="en-US" sz="2800" b="1" dirty="0">
                <a:solidFill>
                  <a:srgbClr val="FFFFFF"/>
                </a:solidFill>
              </a:rPr>
              <a:t> </a:t>
            </a:r>
            <a:r>
              <a:rPr lang="en-US" altLang="zh-CN" sz="2800" b="1" dirty="0">
                <a:solidFill>
                  <a:srgbClr val="FFFFFF"/>
                </a:solidFill>
              </a:rPr>
              <a:t>Deciding</a:t>
            </a:r>
            <a:r>
              <a:rPr lang="zh-CN" altLang="en-US" sz="2800" b="1" dirty="0">
                <a:solidFill>
                  <a:srgbClr val="FFFFFF"/>
                </a:solidFill>
              </a:rPr>
              <a:t> </a:t>
            </a:r>
            <a:r>
              <a:rPr lang="en-US" altLang="zh-CN" sz="2800" b="1" dirty="0">
                <a:solidFill>
                  <a:srgbClr val="FFFFFF"/>
                </a:solidFill>
              </a:rPr>
              <a:t>to</a:t>
            </a:r>
            <a:r>
              <a:rPr lang="zh-CN" altLang="en-US" sz="2800" b="1" dirty="0">
                <a:solidFill>
                  <a:srgbClr val="FFFFFF"/>
                </a:solidFill>
              </a:rPr>
              <a:t> </a:t>
            </a:r>
            <a:r>
              <a:rPr lang="en-US" altLang="zh-CN" sz="2800" b="1" dirty="0">
                <a:solidFill>
                  <a:srgbClr val="FFFFFF"/>
                </a:solidFill>
              </a:rPr>
              <a:t>Building</a:t>
            </a:r>
          </a:p>
        </p:txBody>
      </p:sp>
      <p:sp>
        <p:nvSpPr>
          <p:cNvPr id="2" name="Google Shape;220;p24">
            <a:extLst>
              <a:ext uri="{FF2B5EF4-FFF2-40B4-BE49-F238E27FC236}">
                <a16:creationId xmlns:a16="http://schemas.microsoft.com/office/drawing/2014/main" id="{084EC6E5-6E53-0F26-409B-94B53E9EB031}"/>
              </a:ext>
            </a:extLst>
          </p:cNvPr>
          <p:cNvSpPr txBox="1"/>
          <p:nvPr/>
        </p:nvSpPr>
        <p:spPr>
          <a:xfrm>
            <a:off x="318745" y="883317"/>
            <a:ext cx="11554509" cy="1569620"/>
          </a:xfrm>
          <a:prstGeom prst="rect">
            <a:avLst/>
          </a:prstGeom>
          <a:noFill/>
          <a:ln>
            <a:noFill/>
          </a:ln>
        </p:spPr>
        <p:txBody>
          <a:bodyPr spcFirstLastPara="1" wrap="square" lIns="91425" tIns="45700" rIns="91425" bIns="45700" anchor="t" anchorCtr="0">
            <a:spAutoFit/>
          </a:bodyPr>
          <a:lstStyle/>
          <a:p>
            <a:pPr lvl="0"/>
            <a:r>
              <a:rPr lang="en-US" sz="2400" b="1" dirty="0">
                <a:solidFill>
                  <a:srgbClr val="2F5496"/>
                </a:solidFill>
                <a:latin typeface="Arial" panose="020B0604020202020204"/>
                <a:ea typeface="Arial" panose="020B0604020202020204"/>
                <a:cs typeface="Arial" panose="020B0604020202020204"/>
                <a:sym typeface="Arial" panose="020B0604020202020204"/>
              </a:rPr>
              <a:t>Science also requires inventing new methods</a:t>
            </a:r>
            <a:r>
              <a:rPr lang="en-US" altLang="zh-CN" sz="2400" b="1" dirty="0">
                <a:solidFill>
                  <a:srgbClr val="2F5496"/>
                </a:solidFill>
                <a:latin typeface="Arial" panose="020B0604020202020204"/>
                <a:ea typeface="Arial" panose="020B0604020202020204"/>
                <a:cs typeface="Arial" panose="020B0604020202020204"/>
                <a:sym typeface="Arial" panose="020B0604020202020204"/>
              </a:rPr>
              <a:t>.</a:t>
            </a:r>
            <a:endParaRPr lang="en-US" sz="2400" b="1" dirty="0">
              <a:solidFill>
                <a:srgbClr val="2F5496"/>
              </a:solidFill>
              <a:latin typeface="Arial" panose="020B0604020202020204"/>
              <a:ea typeface="Arial" panose="020B0604020202020204"/>
              <a:cs typeface="Arial" panose="020B0604020202020204"/>
              <a:sym typeface="Arial" panose="020B0604020202020204"/>
            </a:endParaRPr>
          </a:p>
          <a:p>
            <a:pPr lvl="0"/>
            <a:endParaRPr lang="en-US" sz="2400" b="1" dirty="0">
              <a:solidFill>
                <a:srgbClr val="2F5496"/>
              </a:solidFill>
              <a:latin typeface="Arial" panose="020B0604020202020204"/>
              <a:ea typeface="Arial" panose="020B0604020202020204"/>
              <a:cs typeface="Arial" panose="020B0604020202020204"/>
              <a:sym typeface="Arial" panose="020B0604020202020204"/>
            </a:endParaRPr>
          </a:p>
          <a:p>
            <a:pPr lvl="0"/>
            <a:r>
              <a:rPr lang="en-US" sz="2400" b="1" dirty="0">
                <a:solidFill>
                  <a:srgbClr val="2F5496"/>
                </a:solidFill>
                <a:latin typeface="Arial" panose="020B0604020202020204"/>
                <a:ea typeface="Arial" panose="020B0604020202020204"/>
                <a:cs typeface="Arial" panose="020B0604020202020204"/>
                <a:sym typeface="Arial" panose="020B0604020202020204"/>
              </a:rPr>
              <a:t>If agents can reason like scientists, can they also invent new scientific methods?</a:t>
            </a:r>
          </a:p>
        </p:txBody>
      </p:sp>
      <p:pic>
        <p:nvPicPr>
          <p:cNvPr id="7170" name="Picture 2">
            <a:extLst>
              <a:ext uri="{FF2B5EF4-FFF2-40B4-BE49-F238E27FC236}">
                <a16:creationId xmlns:a16="http://schemas.microsoft.com/office/drawing/2014/main" id="{AA40929E-FD34-2B20-44F3-E2BE63385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466000"/>
            <a:ext cx="8898293" cy="410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318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p:nvPr/>
        </p:nvSpPr>
        <p:spPr>
          <a:xfrm>
            <a:off x="0" y="-27517"/>
            <a:ext cx="12192000" cy="677100"/>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133" name="Google Shape;133;p17"/>
          <p:cNvSpPr txBox="1"/>
          <p:nvPr/>
        </p:nvSpPr>
        <p:spPr>
          <a:xfrm>
            <a:off x="458550" y="649583"/>
            <a:ext cx="112749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panose="020B0604020202020204"/>
                <a:ea typeface="Arial" panose="020B0604020202020204"/>
                <a:cs typeface="Arial" panose="020B0604020202020204"/>
                <a:sym typeface="Arial" panose="020B0604020202020204"/>
              </a:rPr>
              <a:t>Virtual cell modeling</a:t>
            </a:r>
            <a:r>
              <a:rPr lang="en-US" sz="2000" dirty="0">
                <a:solidFill>
                  <a:schemeClr val="dk1"/>
                </a:solidFill>
                <a:latin typeface="Arial" panose="020B0604020202020204"/>
                <a:ea typeface="Arial" panose="020B0604020202020204"/>
                <a:cs typeface="Arial" panose="020B0604020202020204"/>
                <a:sym typeface="Arial" panose="020B0604020202020204"/>
              </a:rPr>
              <a:t>: Predicting cellular responses (e.g., gene expression changes) to genetic, chemical, and environmental perturbations.</a:t>
            </a:r>
          </a:p>
        </p:txBody>
      </p:sp>
      <p:pic>
        <p:nvPicPr>
          <p:cNvPr id="2" name="图片 1" descr="CellForge-fig1-6_01"/>
          <p:cNvPicPr>
            <a:picLocks noChangeAspect="1"/>
          </p:cNvPicPr>
          <p:nvPr/>
        </p:nvPicPr>
        <p:blipFill>
          <a:blip r:embed="rId3"/>
          <a:stretch>
            <a:fillRect/>
          </a:stretch>
        </p:blipFill>
        <p:spPr>
          <a:xfrm>
            <a:off x="1938972" y="1282524"/>
            <a:ext cx="8348028" cy="55754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15"/>
          <p:cNvSpPr txBox="1"/>
          <p:nvPr/>
        </p:nvSpPr>
        <p:spPr>
          <a:xfrm>
            <a:off x="0" y="-27517"/>
            <a:ext cx="12192000" cy="677100"/>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107" name="Google Shape;107;p15"/>
          <p:cNvSpPr txBox="1"/>
          <p:nvPr/>
        </p:nvSpPr>
        <p:spPr>
          <a:xfrm>
            <a:off x="420434" y="851620"/>
            <a:ext cx="1154296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Arial" panose="020B0604020202020204" pitchFamily="34" charset="0"/>
                <a:cs typeface="Arial" panose="020B0604020202020204" pitchFamily="34" charset="0"/>
              </a:rPr>
              <a:t>Why virtual cell modeling is fundamentally hard?     </a:t>
            </a:r>
            <a:r>
              <a:rPr lang="en-US" sz="2400" b="1" dirty="0">
                <a:solidFill>
                  <a:srgbClr val="2F5496"/>
                </a:solidFill>
                <a:latin typeface="Arial" panose="020B0604020202020204"/>
                <a:ea typeface="Arial" panose="020B0604020202020204"/>
                <a:cs typeface="Arial" panose="020B0604020202020204"/>
                <a:sym typeface="Arial" panose="020B0604020202020204"/>
              </a:rPr>
              <a:t>Why Multi-Agent System?</a:t>
            </a:r>
            <a:r>
              <a:rPr lang="en-US" sz="2400" b="1" dirty="0">
                <a:solidFill>
                  <a:srgbClr val="2F5496"/>
                </a:solidFill>
                <a:latin typeface="Arial" panose="020B0604020202020204" pitchFamily="34" charset="0"/>
                <a:cs typeface="Arial" panose="020B0604020202020204" pitchFamily="34" charset="0"/>
              </a:rPr>
              <a:t> </a:t>
            </a:r>
          </a:p>
        </p:txBody>
      </p:sp>
      <p:sp>
        <p:nvSpPr>
          <p:cNvPr id="2" name="文本框 1"/>
          <p:cNvSpPr txBox="1"/>
          <p:nvPr/>
        </p:nvSpPr>
        <p:spPr>
          <a:xfrm>
            <a:off x="2686685" y="6268720"/>
            <a:ext cx="8405495" cy="461665"/>
          </a:xfrm>
          <a:prstGeom prst="rect">
            <a:avLst/>
          </a:prstGeom>
          <a:noFill/>
        </p:spPr>
        <p:txBody>
          <a:bodyPr wrap="square" rtlCol="0" anchor="t">
            <a:spAutoFit/>
          </a:bodyPr>
          <a:lstStyle/>
          <a:p>
            <a:pPr algn="l">
              <a:spcBef>
                <a:spcPts val="0"/>
              </a:spcBef>
              <a:spcAft>
                <a:spcPts val="0"/>
              </a:spcAft>
              <a:buClrTx/>
              <a:buSzTx/>
              <a:buFontTx/>
            </a:pPr>
            <a:r>
              <a:rPr lang="en-US" sz="2400" b="1" dirty="0">
                <a:solidFill>
                  <a:srgbClr val="C00000"/>
                </a:solidFill>
                <a:latin typeface="Arial" panose="020B0604020202020204" pitchFamily="34" charset="0"/>
                <a:cs typeface="Arial" panose="020B0604020202020204" pitchFamily="34" charset="0"/>
                <a:sym typeface="+mn-ea"/>
              </a:rPr>
              <a:t>Scientific discovery requires more than tool calling</a:t>
            </a:r>
          </a:p>
        </p:txBody>
      </p:sp>
      <p:sp>
        <p:nvSpPr>
          <p:cNvPr id="3" name="文本框 2"/>
          <p:cNvSpPr txBox="1"/>
          <p:nvPr/>
        </p:nvSpPr>
        <p:spPr>
          <a:xfrm>
            <a:off x="553720" y="1367155"/>
            <a:ext cx="4559300" cy="368300"/>
          </a:xfrm>
          <a:prstGeom prst="rect">
            <a:avLst/>
          </a:prstGeom>
          <a:noFill/>
        </p:spPr>
        <p:txBody>
          <a:bodyPr wrap="square" rtlCol="0">
            <a:spAutoFit/>
          </a:bodyPr>
          <a:lstStyle/>
          <a:p>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Extreme Dataset-Specific Inductive Bias</a:t>
            </a:r>
          </a:p>
        </p:txBody>
      </p:sp>
      <p:sp>
        <p:nvSpPr>
          <p:cNvPr id="6" name="文本框 5"/>
          <p:cNvSpPr txBox="1"/>
          <p:nvPr/>
        </p:nvSpPr>
        <p:spPr>
          <a:xfrm>
            <a:off x="420370" y="4568190"/>
            <a:ext cx="4559300" cy="368300"/>
          </a:xfrm>
          <a:prstGeom prst="rect">
            <a:avLst/>
          </a:prstGeom>
          <a:noFill/>
        </p:spPr>
        <p:txBody>
          <a:bodyPr wrap="square" rtlCol="0">
            <a:spAutoFit/>
          </a:bodyPr>
          <a:lstStyle/>
          <a:p>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Fragility of Human-Designed Pipelines</a:t>
            </a:r>
          </a:p>
        </p:txBody>
      </p:sp>
      <p:sp>
        <p:nvSpPr>
          <p:cNvPr id="7" name="文本框 6"/>
          <p:cNvSpPr txBox="1"/>
          <p:nvPr/>
        </p:nvSpPr>
        <p:spPr>
          <a:xfrm>
            <a:off x="5773420" y="1367155"/>
            <a:ext cx="7867015" cy="368300"/>
          </a:xfrm>
          <a:prstGeom prst="rect">
            <a:avLst/>
          </a:prstGeom>
          <a:noFill/>
        </p:spPr>
        <p:txBody>
          <a:bodyPr wrap="square" rtlCol="0">
            <a:spAutoFit/>
          </a:bodyPr>
          <a:lstStyle/>
          <a:p>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Failure of Single LLM and AutoML in Architecture Invention</a:t>
            </a:r>
          </a:p>
        </p:txBody>
      </p:sp>
      <p:pic>
        <p:nvPicPr>
          <p:cNvPr id="9" name="图片 8"/>
          <p:cNvPicPr>
            <a:picLocks noChangeAspect="1"/>
          </p:cNvPicPr>
          <p:nvPr/>
        </p:nvPicPr>
        <p:blipFill>
          <a:blip r:embed="rId3"/>
          <a:stretch>
            <a:fillRect/>
          </a:stretch>
        </p:blipFill>
        <p:spPr>
          <a:xfrm>
            <a:off x="1256665" y="1665605"/>
            <a:ext cx="3444875" cy="2797175"/>
          </a:xfrm>
          <a:prstGeom prst="rect">
            <a:avLst/>
          </a:prstGeom>
        </p:spPr>
      </p:pic>
      <p:sp>
        <p:nvSpPr>
          <p:cNvPr id="11" name="文本框 10"/>
          <p:cNvSpPr txBox="1"/>
          <p:nvPr/>
        </p:nvSpPr>
        <p:spPr>
          <a:xfrm>
            <a:off x="6095365" y="1964055"/>
            <a:ext cx="5715635" cy="3366770"/>
          </a:xfrm>
          <a:prstGeom prst="rect">
            <a:avLst/>
          </a:prstGeom>
          <a:noFill/>
          <a:ln w="19050">
            <a:gradFill>
              <a:gsLst>
                <a:gs pos="50000">
                  <a:schemeClr val="tx1"/>
                </a:gs>
                <a:gs pos="0">
                  <a:schemeClr val="tx1">
                    <a:lumMod val="25000"/>
                    <a:lumOff val="75000"/>
                  </a:schemeClr>
                </a:gs>
                <a:gs pos="100000">
                  <a:schemeClr val="tx1">
                    <a:lumMod val="85000"/>
                  </a:schemeClr>
                </a:gs>
              </a:gsLst>
              <a:lin ang="5400000" scaled="0"/>
            </a:gradFill>
          </a:ln>
        </p:spPr>
        <p:txBody>
          <a:bodyPr wrap="square" rtlCol="0">
            <a:noAutofit/>
          </a:bodyPr>
          <a:lstStyle/>
          <a:p>
            <a:r>
              <a:rPr lang="en-US" altLang="zh-CN" sz="1400">
                <a:solidFill>
                  <a:srgbClr val="2F5496"/>
                </a:solidFill>
              </a:rPr>
              <a:t>Launching workflow executor (this may take a while)...</a:t>
            </a:r>
          </a:p>
          <a:p>
            <a:r>
              <a:rPr lang="en-US" altLang="zh-CN" sz="1400" b="1"/>
              <a:t>Answer</a:t>
            </a:r>
          </a:p>
          <a:p>
            <a:r>
              <a:rPr lang="en-US" altLang="zh-CN" sz="1400"/>
              <a:t>Chemical Perturbation Gene Expression Prediction: Complete Analysis, Method, and Code Report</a:t>
            </a:r>
          </a:p>
          <a:p>
            <a:r>
              <a:rPr lang="en-US" altLang="zh-CN" sz="1400" b="1"/>
              <a:t>Executive Summary</a:t>
            </a:r>
          </a:p>
          <a:p>
            <a:r>
              <a:rPr lang="en-US" altLang="zh-CN" sz="1400"/>
              <a:t>I have developed a comprehensive machine learning framework for</a:t>
            </a:r>
          </a:p>
          <a:p>
            <a:r>
              <a:rPr lang="en-US" altLang="zh-CN" sz="1400"/>
              <a:t>predicting transcriptional responses to chemical perturbations in human cell lines. This framework is specifically designed for the sci-Plex methodology from Srivatsan et al. (Science 2020) [1] and addresses the critical challenge of predicting gene expression changes</a:t>
            </a:r>
          </a:p>
          <a:p>
            <a:r>
              <a:rPr lang="en-US" altLang="zh-CN" sz="1400"/>
              <a:t>following compound treatments across different cellular contexts.</a:t>
            </a:r>
          </a:p>
          <a:p>
            <a:r>
              <a:rPr lang="en-US" altLang="zh-CN" sz="1400" b="1"/>
              <a:t>Model Architecture</a:t>
            </a:r>
          </a:p>
          <a:p>
            <a:r>
              <a:rPr lang="en-US" altLang="zh-CN" sz="1400">
                <a:solidFill>
                  <a:schemeClr val="accent2">
                    <a:lumMod val="50000"/>
                  </a:schemeClr>
                </a:solidFill>
              </a:rPr>
              <a:t>RandomForestRegressor</a:t>
            </a:r>
            <a:r>
              <a:rPr lang="en-US" altLang="zh-CN" sz="1400">
                <a:solidFill>
                  <a:schemeClr val="tx2">
                    <a:lumMod val="75000"/>
                    <a:lumOff val="25000"/>
                  </a:schemeClr>
                </a:solidFill>
              </a:rPr>
              <a:t>(n_estimators=200, max_depth=20, min_samples_split=5, random_state=42, n_jobs=-1)</a:t>
            </a:r>
            <a:endParaRPr lang="en-US" altLang="zh-CN" sz="1400"/>
          </a:p>
          <a:p>
            <a:r>
              <a:rPr lang="en-US" altLang="zh-CN" sz="1400"/>
              <a:t>...</a:t>
            </a:r>
          </a:p>
          <a:p>
            <a:endParaRPr lang="en-US" altLang="zh-CN" sz="1400"/>
          </a:p>
        </p:txBody>
      </p:sp>
      <p:sp>
        <p:nvSpPr>
          <p:cNvPr id="12" name="乘号 11"/>
          <p:cNvSpPr/>
          <p:nvPr/>
        </p:nvSpPr>
        <p:spPr>
          <a:xfrm>
            <a:off x="11092180" y="5013325"/>
            <a:ext cx="660400" cy="666750"/>
          </a:xfrm>
          <a:prstGeom prst="mathMultiply">
            <a:avLst/>
          </a:prstGeom>
          <a:solidFill>
            <a:srgbClr val="C00000"/>
          </a:solidFill>
          <a:ln w="952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2101850" y="4983480"/>
            <a:ext cx="6096000" cy="423545"/>
          </a:xfrm>
          <a:prstGeom prst="rect">
            <a:avLst/>
          </a:prstGeom>
          <a:noFill/>
        </p:spPr>
        <p:txBody>
          <a:bodyPr wrap="square" rtlCol="0" anchor="t">
            <a:spAutoFit/>
          </a:bodyPr>
          <a:lstStyle/>
          <a:p>
            <a:pPr algn="l">
              <a:lnSpc>
                <a:spcPct val="135000"/>
              </a:lnSpc>
            </a:pPr>
            <a:r>
              <a:rPr lang="en-US" sz="1600" b="1" dirty="0">
                <a:solidFill>
                  <a:srgbClr val="000000"/>
                </a:solidFill>
                <a:latin typeface="Aptos Bold" panose="020B0004020202020204"/>
                <a:ea typeface="Aptos Bold" panose="020B0004020202020204"/>
                <a:cs typeface="Aptos Bold" panose="020B0004020202020204"/>
                <a:sym typeface="Aptos Bold" panose="020B0004020202020204"/>
              </a:rPr>
              <a:t>scRNA-seq</a:t>
            </a:r>
            <a:endParaRPr lang="en-US" altLang="en-US" sz="1600" b="1" dirty="0">
              <a:solidFill>
                <a:srgbClr val="000000"/>
              </a:solidFill>
              <a:latin typeface="Aptos Bold" panose="020B0004020202020204"/>
              <a:ea typeface="Aptos Bold" panose="020B0004020202020204"/>
              <a:cs typeface="Aptos Bold" panose="020B0004020202020204"/>
              <a:sym typeface="Aptos Bold" panose="020B0004020202020204"/>
            </a:endParaRPr>
          </a:p>
        </p:txBody>
      </p:sp>
      <p:sp>
        <p:nvSpPr>
          <p:cNvPr id="14" name="文本框 13"/>
          <p:cNvSpPr txBox="1"/>
          <p:nvPr/>
        </p:nvSpPr>
        <p:spPr>
          <a:xfrm>
            <a:off x="2063750" y="5559425"/>
            <a:ext cx="6096000" cy="423545"/>
          </a:xfrm>
          <a:prstGeom prst="rect">
            <a:avLst/>
          </a:prstGeom>
          <a:noFill/>
        </p:spPr>
        <p:txBody>
          <a:bodyPr wrap="square" rtlCol="0" anchor="t">
            <a:spAutoFit/>
          </a:bodyPr>
          <a:lstStyle/>
          <a:p>
            <a:pPr algn="l">
              <a:lnSpc>
                <a:spcPct val="135000"/>
              </a:lnSpc>
            </a:pPr>
            <a:r>
              <a:rPr lang="en-US" sz="1600" b="1" dirty="0">
                <a:solidFill>
                  <a:srgbClr val="000000"/>
                </a:solidFill>
                <a:latin typeface="Aptos Bold" panose="020B0004020202020204"/>
                <a:ea typeface="Aptos Bold" panose="020B0004020202020204"/>
                <a:cs typeface="Aptos Bold" panose="020B0004020202020204"/>
                <a:sym typeface="Aptos Bold" panose="020B0004020202020204"/>
              </a:rPr>
              <a:t>scATAC-seq</a:t>
            </a:r>
            <a:endParaRPr lang="en-US" altLang="en-US" sz="1600" b="1" dirty="0">
              <a:solidFill>
                <a:srgbClr val="000000"/>
              </a:solidFill>
              <a:latin typeface="Aptos Bold" panose="020B0004020202020204"/>
              <a:ea typeface="Aptos Bold" panose="020B0004020202020204"/>
              <a:cs typeface="Aptos Bold" panose="020B0004020202020204"/>
              <a:sym typeface="Aptos Bold" panose="020B0004020202020204"/>
            </a:endParaRPr>
          </a:p>
        </p:txBody>
      </p:sp>
      <p:pic>
        <p:nvPicPr>
          <p:cNvPr id="15" name="图片 14"/>
          <p:cNvPicPr>
            <a:picLocks noChangeAspect="1"/>
          </p:cNvPicPr>
          <p:nvPr/>
        </p:nvPicPr>
        <p:blipFill>
          <a:blip r:embed="rId4"/>
          <a:stretch>
            <a:fillRect/>
          </a:stretch>
        </p:blipFill>
        <p:spPr>
          <a:xfrm rot="2700000" flipH="1" flipV="1">
            <a:off x="1446530" y="5461635"/>
            <a:ext cx="236220" cy="687070"/>
          </a:xfrm>
          <a:prstGeom prst="rect">
            <a:avLst/>
          </a:prstGeom>
        </p:spPr>
      </p:pic>
      <p:pic>
        <p:nvPicPr>
          <p:cNvPr id="294" name="图片 293"/>
          <p:cNvPicPr>
            <a:picLocks noChangeAspect="1"/>
          </p:cNvPicPr>
          <p:nvPr/>
        </p:nvPicPr>
        <p:blipFill>
          <a:blip r:embed="rId5"/>
          <a:stretch>
            <a:fillRect/>
          </a:stretch>
        </p:blipFill>
        <p:spPr>
          <a:xfrm flipV="1">
            <a:off x="1256665" y="4965700"/>
            <a:ext cx="695960" cy="483870"/>
          </a:xfrm>
          <a:prstGeom prst="rect">
            <a:avLst/>
          </a:prstGeom>
        </p:spPr>
      </p:pic>
      <p:sp>
        <p:nvSpPr>
          <p:cNvPr id="17" name="矩形 16"/>
          <p:cNvSpPr/>
          <p:nvPr/>
        </p:nvSpPr>
        <p:spPr>
          <a:xfrm>
            <a:off x="3406775" y="5041900"/>
            <a:ext cx="434340" cy="773430"/>
          </a:xfrm>
          <a:prstGeom prst="rect">
            <a:avLst/>
          </a:prstGeom>
          <a:noFill/>
          <a:ln>
            <a:noFill/>
          </a:ln>
        </p:spPr>
        <p:txBody>
          <a:bodyPr wrap="none" rtlCol="0" anchor="t">
            <a:noAutofit/>
          </a:bodyPr>
          <a:lstStyle/>
          <a:p>
            <a:pPr algn="ctr"/>
            <a:r>
              <a:rPr lang="en-US" altLang="zh-CN" sz="2800" b="1">
                <a:ln w="15875"/>
                <a:gradFill>
                  <a:gsLst>
                    <a:gs pos="0">
                      <a:schemeClr val="accent1"/>
                    </a:gs>
                    <a:gs pos="100000">
                      <a:schemeClr val="accent6"/>
                    </a:gs>
                  </a:gsLst>
                  <a:lin ang="2700000" scaled="0"/>
                </a:gradFill>
                <a:effectLst/>
                <a:latin typeface="黑体" panose="02010609060101010101" charset="-122"/>
                <a:ea typeface="黑体" panose="02010609060101010101" charset="-122"/>
              </a:rPr>
              <a:t>√</a:t>
            </a:r>
          </a:p>
        </p:txBody>
      </p:sp>
      <p:sp>
        <p:nvSpPr>
          <p:cNvPr id="18" name="矩形 17"/>
          <p:cNvSpPr/>
          <p:nvPr/>
        </p:nvSpPr>
        <p:spPr>
          <a:xfrm>
            <a:off x="3502025" y="5626100"/>
            <a:ext cx="434340" cy="773430"/>
          </a:xfrm>
          <a:prstGeom prst="rect">
            <a:avLst/>
          </a:prstGeom>
          <a:noFill/>
          <a:ln>
            <a:noFill/>
          </a:ln>
        </p:spPr>
        <p:txBody>
          <a:bodyPr wrap="none" rtlCol="0" anchor="t">
            <a:noAutofit/>
          </a:bodyPr>
          <a:lstStyle/>
          <a:p>
            <a:pPr algn="ctr"/>
            <a:r>
              <a:rPr lang="zh-CN" altLang="en-US" sz="2800" b="1">
                <a:ln w="15875"/>
                <a:solidFill>
                  <a:srgbClr val="C00000"/>
                </a:solidFill>
                <a:effectLst/>
                <a:latin typeface="黑体" panose="02010609060101010101" charset="-122"/>
                <a:ea typeface="黑体" panose="02010609060101010101" charset="-122"/>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4"/>
          <p:cNvSpPr txBox="1"/>
          <p:nvPr/>
        </p:nvSpPr>
        <p:spPr>
          <a:xfrm>
            <a:off x="0" y="-27517"/>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220" name="Google Shape;220;p24"/>
          <p:cNvSpPr txBox="1"/>
          <p:nvPr/>
        </p:nvSpPr>
        <p:spPr>
          <a:xfrm>
            <a:off x="637490" y="773336"/>
            <a:ext cx="11554509" cy="3670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F5496"/>
                </a:solidFill>
                <a:latin typeface="Arial" panose="020B0604020202020204"/>
                <a:ea typeface="Arial" panose="020B0604020202020204"/>
                <a:cs typeface="Arial" panose="020B0604020202020204"/>
                <a:sym typeface="Arial" panose="020B0604020202020204"/>
              </a:rPr>
              <a:t>Why Multi-Agent System? Compare </a:t>
            </a:r>
            <a:r>
              <a:rPr lang="en-US" sz="1800" b="1" dirty="0" err="1">
                <a:solidFill>
                  <a:srgbClr val="2F5496"/>
                </a:solidFill>
                <a:latin typeface="Arial" panose="020B0604020202020204"/>
                <a:ea typeface="Arial" panose="020B0604020202020204"/>
                <a:cs typeface="Arial" panose="020B0604020202020204"/>
                <a:sym typeface="Arial" panose="020B0604020202020204"/>
              </a:rPr>
              <a:t>Cellforge</a:t>
            </a:r>
            <a:r>
              <a:rPr lang="en-US" sz="1800" b="1" dirty="0">
                <a:solidFill>
                  <a:srgbClr val="2F5496"/>
                </a:solidFill>
                <a:latin typeface="Arial" panose="020B0604020202020204"/>
                <a:ea typeface="Arial" panose="020B0604020202020204"/>
                <a:cs typeface="Arial" panose="020B0604020202020204"/>
                <a:sym typeface="Arial" panose="020B0604020202020204"/>
              </a:rPr>
              <a:t> with single LLM and other agentic systems</a:t>
            </a:r>
          </a:p>
        </p:txBody>
      </p:sp>
      <p:pic>
        <p:nvPicPr>
          <p:cNvPr id="2" name="图片 1"/>
          <p:cNvPicPr>
            <a:picLocks noChangeAspect="1"/>
          </p:cNvPicPr>
          <p:nvPr/>
        </p:nvPicPr>
        <p:blipFill>
          <a:blip r:embed="rId3"/>
          <a:stretch>
            <a:fillRect/>
          </a:stretch>
        </p:blipFill>
        <p:spPr>
          <a:xfrm>
            <a:off x="1592580" y="4379595"/>
            <a:ext cx="4128135" cy="2355215"/>
          </a:xfrm>
          <a:prstGeom prst="rect">
            <a:avLst/>
          </a:prstGeom>
        </p:spPr>
      </p:pic>
      <p:pic>
        <p:nvPicPr>
          <p:cNvPr id="3" name="图片 2"/>
          <p:cNvPicPr>
            <a:picLocks noChangeAspect="1"/>
          </p:cNvPicPr>
          <p:nvPr/>
        </p:nvPicPr>
        <p:blipFill>
          <a:blip r:embed="rId4"/>
          <a:stretch>
            <a:fillRect/>
          </a:stretch>
        </p:blipFill>
        <p:spPr>
          <a:xfrm>
            <a:off x="5720715" y="4379595"/>
            <a:ext cx="4184650" cy="2399030"/>
          </a:xfrm>
          <a:prstGeom prst="rect">
            <a:avLst/>
          </a:prstGeom>
        </p:spPr>
      </p:pic>
      <p:pic>
        <p:nvPicPr>
          <p:cNvPr id="5" name="图片 4" descr="fig5-llms-judge_01"/>
          <p:cNvPicPr>
            <a:picLocks noChangeAspect="1"/>
          </p:cNvPicPr>
          <p:nvPr/>
        </p:nvPicPr>
        <p:blipFill>
          <a:blip r:embed="rId5"/>
          <a:stretch>
            <a:fillRect/>
          </a:stretch>
        </p:blipFill>
        <p:spPr>
          <a:xfrm>
            <a:off x="1398905" y="1207770"/>
            <a:ext cx="9274810" cy="31064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p:nvPr/>
        </p:nvSpPr>
        <p:spPr>
          <a:xfrm>
            <a:off x="0" y="-27517"/>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sp>
        <p:nvSpPr>
          <p:cNvPr id="166" name="Google Shape;166;p20"/>
          <p:cNvSpPr txBox="1"/>
          <p:nvPr/>
        </p:nvSpPr>
        <p:spPr>
          <a:xfrm>
            <a:off x="614109" y="1250400"/>
            <a:ext cx="11275037" cy="3670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rgbClr val="2F5496"/>
                </a:solidFill>
                <a:latin typeface="Arial" panose="020B0604020202020204"/>
                <a:ea typeface="Arial" panose="020B0604020202020204"/>
                <a:cs typeface="Arial" panose="020B0604020202020204"/>
                <a:sym typeface="Arial" panose="020B0604020202020204"/>
              </a:rPr>
              <a:t>Example of Models Designed by </a:t>
            </a:r>
            <a:r>
              <a:rPr lang="en-US" b="1" dirty="0" err="1">
                <a:solidFill>
                  <a:srgbClr val="2F5496"/>
                </a:solidFill>
                <a:latin typeface="Arial" panose="020B0604020202020204"/>
                <a:ea typeface="Arial" panose="020B0604020202020204"/>
                <a:cs typeface="Arial" panose="020B0604020202020204"/>
                <a:sym typeface="Arial" panose="020B0604020202020204"/>
              </a:rPr>
              <a:t>CellForge</a:t>
            </a:r>
          </a:p>
        </p:txBody>
      </p:sp>
      <p:sp>
        <p:nvSpPr>
          <p:cNvPr id="169" name="Google Shape;169;p20"/>
          <p:cNvSpPr txBox="1"/>
          <p:nvPr/>
        </p:nvSpPr>
        <p:spPr>
          <a:xfrm>
            <a:off x="515662" y="4354331"/>
            <a:ext cx="11159406" cy="259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chemeClr val="dk1"/>
                </a:solidFill>
                <a:latin typeface="Arial" panose="020B0604020202020204"/>
                <a:ea typeface="Arial" panose="020B0604020202020204"/>
                <a:cs typeface="Arial" panose="020B0604020202020204"/>
                <a:sym typeface="Arial" panose="020B0604020202020204"/>
              </a:rPr>
              <a:t>Figure 1: An example diagram of the model framework designed by CELLFORGE on the </a:t>
            </a:r>
            <a:r>
              <a:rPr lang="en-US" sz="1100" dirty="0" err="1">
                <a:solidFill>
                  <a:schemeClr val="dk1"/>
                </a:solidFill>
                <a:latin typeface="Arial" panose="020B0604020202020204"/>
                <a:ea typeface="Arial" panose="020B0604020202020204"/>
                <a:cs typeface="Arial" panose="020B0604020202020204"/>
                <a:sym typeface="Arial" panose="020B0604020202020204"/>
              </a:rPr>
              <a:t>scRNAseq</a:t>
            </a:r>
            <a:r>
              <a:rPr lang="en-US" sz="1100" dirty="0">
                <a:solidFill>
                  <a:schemeClr val="dk1"/>
                </a:solidFill>
                <a:latin typeface="Arial" panose="020B0604020202020204"/>
                <a:ea typeface="Arial" panose="020B0604020202020204"/>
                <a:cs typeface="Arial" panose="020B0604020202020204"/>
                <a:sym typeface="Arial" panose="020B0604020202020204"/>
              </a:rPr>
              <a:t> gene knockout perturbation prediction task (Norman et al.).</a:t>
            </a:r>
            <a:endParaRPr dirty="0"/>
          </a:p>
        </p:txBody>
      </p:sp>
      <p:pic>
        <p:nvPicPr>
          <p:cNvPr id="3" name="图片 2"/>
          <p:cNvPicPr>
            <a:picLocks noChangeAspect="1"/>
          </p:cNvPicPr>
          <p:nvPr/>
        </p:nvPicPr>
        <p:blipFill>
          <a:blip r:embed="rId3"/>
          <a:stretch>
            <a:fillRect/>
          </a:stretch>
        </p:blipFill>
        <p:spPr>
          <a:xfrm>
            <a:off x="0" y="1836420"/>
            <a:ext cx="12191365" cy="2368550"/>
          </a:xfrm>
          <a:prstGeom prst="rect">
            <a:avLst/>
          </a:prstGeom>
        </p:spPr>
      </p:pic>
      <p:sp>
        <p:nvSpPr>
          <p:cNvPr id="4" name="文本框 3"/>
          <p:cNvSpPr txBox="1"/>
          <p:nvPr/>
        </p:nvSpPr>
        <p:spPr>
          <a:xfrm>
            <a:off x="302854" y="744220"/>
            <a:ext cx="11965346" cy="523220"/>
          </a:xfrm>
          <a:prstGeom prst="rect">
            <a:avLst/>
          </a:prstGeom>
          <a:noFill/>
        </p:spPr>
        <p:txBody>
          <a:bodyPr wrap="square" rtlCol="0" anchor="t">
            <a:spAutoFit/>
          </a:bodyPr>
          <a:lstStyle/>
          <a:p>
            <a:pPr algn="l">
              <a:spcBef>
                <a:spcPts val="0"/>
              </a:spcBef>
              <a:spcAft>
                <a:spcPts val="0"/>
              </a:spcAft>
              <a:buClrTx/>
              <a:buSzTx/>
              <a:buFontTx/>
            </a:pPr>
            <a:r>
              <a:rPr lang="en-US" altLang="zh-CN" sz="2800" b="1" dirty="0">
                <a:solidFill>
                  <a:srgbClr val="C00000"/>
                </a:solidFill>
                <a:latin typeface="Arial" panose="020B0604020202020204" pitchFamily="34" charset="0"/>
                <a:cs typeface="Arial" panose="020B0604020202020204" pitchFamily="34" charset="0"/>
                <a:sym typeface="+mn-ea"/>
              </a:rPr>
              <a:t>From models to methods: towards autonomous scientific discovery</a:t>
            </a:r>
          </a:p>
        </p:txBody>
      </p:sp>
      <p:sp>
        <p:nvSpPr>
          <p:cNvPr id="5" name="文本框 4"/>
          <p:cNvSpPr txBox="1"/>
          <p:nvPr/>
        </p:nvSpPr>
        <p:spPr>
          <a:xfrm>
            <a:off x="283168" y="4945880"/>
            <a:ext cx="11391900" cy="1323439"/>
          </a:xfrm>
          <a:prstGeom prst="rect">
            <a:avLst/>
          </a:prstGeom>
          <a:noFill/>
        </p:spPr>
        <p:txBody>
          <a:bodyPr wrap="square" rtlCol="0">
            <a:spAutoFit/>
          </a:bodyPr>
          <a:lstStyle/>
          <a:p>
            <a:pPr>
              <a:lnSpc>
                <a:spcPct val="100000"/>
              </a:lnSpc>
            </a:pPr>
            <a:r>
              <a:rPr lang="en-US" altLang="zh-CN" sz="2000" b="1" dirty="0" err="1">
                <a:solidFill>
                  <a:srgbClr val="2F5496"/>
                </a:solidFill>
                <a:latin typeface="Arial" panose="020B0604020202020204" pitchFamily="34" charset="0"/>
                <a:cs typeface="Arial" panose="020B0604020202020204" pitchFamily="34" charset="0"/>
              </a:rPr>
              <a:t>CellForge</a:t>
            </a:r>
            <a:r>
              <a:rPr lang="en-US" altLang="zh-CN" sz="2000" b="1" dirty="0">
                <a:solidFill>
                  <a:srgbClr val="2F5496"/>
                </a:solidFill>
                <a:latin typeface="Arial" panose="020B0604020202020204" pitchFamily="34" charset="0"/>
                <a:cs typeface="Arial" panose="020B0604020202020204" pitchFamily="34" charset="0"/>
              </a:rPr>
              <a:t> is not intended to build a superior predictive model, but rather to realize an automated discovery paradigm capable of autonomously inventing scientific methods.</a:t>
            </a:r>
          </a:p>
          <a:p>
            <a:pPr>
              <a:lnSpc>
                <a:spcPct val="100000"/>
              </a:lnSpc>
            </a:pPr>
            <a:endParaRPr lang="en-US" altLang="zh-CN" sz="2000" b="1" dirty="0">
              <a:solidFill>
                <a:srgbClr val="2F5496"/>
              </a:solidFill>
              <a:latin typeface="Arial" panose="020B0604020202020204" pitchFamily="34" charset="0"/>
              <a:cs typeface="Arial" panose="020B0604020202020204" pitchFamily="34" charset="0"/>
            </a:endParaRPr>
          </a:p>
          <a:p>
            <a:pPr>
              <a:lnSpc>
                <a:spcPct val="100000"/>
              </a:lnSpc>
            </a:pPr>
            <a:r>
              <a:rPr lang="en-US" altLang="zh-CN" sz="2000" b="1" dirty="0" err="1">
                <a:solidFill>
                  <a:srgbClr val="2F5496"/>
                </a:solidFill>
                <a:latin typeface="Arial" panose="020B0604020202020204" pitchFamily="34" charset="0"/>
                <a:cs typeface="Arial" panose="020B0604020202020204" pitchFamily="34" charset="0"/>
              </a:rPr>
              <a:t>CellForge</a:t>
            </a:r>
            <a:r>
              <a:rPr lang="en-US" altLang="zh-CN" sz="2000" b="1" dirty="0">
                <a:solidFill>
                  <a:srgbClr val="2F5496"/>
                </a:solidFill>
                <a:latin typeface="Arial" panose="020B0604020202020204" pitchFamily="34" charset="0"/>
                <a:cs typeface="Arial" panose="020B0604020202020204" pitchFamily="34" charset="0"/>
              </a:rPr>
              <a:t> suggests a future where AI does not just apply methods, but invents them.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p:nvPr/>
        </p:nvSpPr>
        <p:spPr>
          <a:xfrm>
            <a:off x="0" y="-27517"/>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pic>
        <p:nvPicPr>
          <p:cNvPr id="184" name="Google Shape;184;p21"/>
          <p:cNvPicPr preferRelativeResize="0"/>
          <p:nvPr/>
        </p:nvPicPr>
        <p:blipFill rotWithShape="1">
          <a:blip r:embed="rId3"/>
          <a:srcRect b="41207"/>
          <a:stretch>
            <a:fillRect/>
          </a:stretch>
        </p:blipFill>
        <p:spPr>
          <a:xfrm>
            <a:off x="0" y="2528029"/>
            <a:ext cx="6033135" cy="3960495"/>
          </a:xfrm>
          <a:prstGeom prst="rect">
            <a:avLst/>
          </a:prstGeom>
          <a:noFill/>
          <a:ln>
            <a:noFill/>
          </a:ln>
        </p:spPr>
      </p:pic>
      <p:sp>
        <p:nvSpPr>
          <p:cNvPr id="185" name="Google Shape;185;p21"/>
          <p:cNvSpPr txBox="1"/>
          <p:nvPr/>
        </p:nvSpPr>
        <p:spPr>
          <a:xfrm>
            <a:off x="637490" y="773336"/>
            <a:ext cx="11554509" cy="12310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2F5496"/>
                </a:solidFill>
                <a:latin typeface="Arial" panose="020B0604020202020204"/>
                <a:ea typeface="Arial" panose="020B0604020202020204"/>
                <a:cs typeface="Arial" panose="020B0604020202020204"/>
                <a:sym typeface="Arial" panose="020B0604020202020204"/>
              </a:rPr>
              <a:t>Results: Benchmarking </a:t>
            </a:r>
            <a:r>
              <a:rPr lang="en-US" sz="2800" b="1" dirty="0" err="1">
                <a:solidFill>
                  <a:srgbClr val="2F5496"/>
                </a:solidFill>
                <a:latin typeface="Arial" panose="020B0604020202020204"/>
                <a:ea typeface="Arial" panose="020B0604020202020204"/>
                <a:cs typeface="Arial" panose="020B0604020202020204"/>
                <a:sym typeface="Arial" panose="020B0604020202020204"/>
              </a:rPr>
              <a:t>CellForge</a:t>
            </a:r>
            <a:r>
              <a:rPr lang="en-US" sz="2800" b="1" dirty="0">
                <a:solidFill>
                  <a:srgbClr val="2F5496"/>
                </a:solidFill>
                <a:latin typeface="Arial" panose="020B0604020202020204"/>
                <a:ea typeface="Arial" panose="020B0604020202020204"/>
                <a:cs typeface="Arial" panose="020B0604020202020204"/>
                <a:sym typeface="Arial" panose="020B0604020202020204"/>
              </a:rPr>
              <a:t> Created Model for Perturbation Prediction Tasks </a:t>
            </a:r>
          </a:p>
          <a:p>
            <a:pPr marL="0" marR="0" lvl="0" indent="0" algn="l" rtl="0">
              <a:spcBef>
                <a:spcPts val="0"/>
              </a:spcBef>
              <a:spcAft>
                <a:spcPts val="0"/>
              </a:spcAft>
              <a:buNone/>
            </a:pPr>
            <a:endParaRPr lang="en-US" sz="1800" b="1" dirty="0">
              <a:solidFill>
                <a:srgbClr val="2F5496"/>
              </a:solidFill>
              <a:latin typeface="Arial" panose="020B0604020202020204"/>
              <a:ea typeface="Arial" panose="020B0604020202020204"/>
              <a:cs typeface="Arial" panose="020B0604020202020204"/>
              <a:sym typeface="Arial" panose="020B0604020202020204"/>
            </a:endParaRPr>
          </a:p>
        </p:txBody>
      </p:sp>
      <p:sp>
        <p:nvSpPr>
          <p:cNvPr id="2" name="文本框 1"/>
          <p:cNvSpPr txBox="1"/>
          <p:nvPr/>
        </p:nvSpPr>
        <p:spPr>
          <a:xfrm>
            <a:off x="838200" y="1850762"/>
            <a:ext cx="6096000" cy="461665"/>
          </a:xfrm>
          <a:prstGeom prst="rect">
            <a:avLst/>
          </a:prstGeom>
          <a:noFill/>
        </p:spPr>
        <p:txBody>
          <a:bodyPr wrap="square" rtlCol="0" anchor="t">
            <a:spAutoFit/>
          </a:bodyPr>
          <a:lstStyle/>
          <a:p>
            <a:pPr marL="0" marR="0" lvl="0" indent="0" algn="l" rtl="0">
              <a:spcBef>
                <a:spcPts val="0"/>
              </a:spcBef>
              <a:spcAft>
                <a:spcPts val="0"/>
              </a:spcAft>
              <a:buNone/>
            </a:pPr>
            <a:r>
              <a:rPr lang="en-US" sz="2400" b="1" dirty="0">
                <a:solidFill>
                  <a:srgbClr val="2F5496"/>
                </a:solidFill>
                <a:latin typeface="Arial" panose="020B0604020202020204"/>
                <a:ea typeface="Arial" panose="020B0604020202020204"/>
                <a:cs typeface="Arial" panose="020B0604020202020204"/>
                <a:sym typeface="Arial" panose="020B0604020202020204"/>
              </a:rPr>
              <a:t>Commonly Used Modality </a:t>
            </a:r>
            <a:endParaRPr lang="en-US" altLang="en-US" sz="2400" b="1" dirty="0">
              <a:solidFill>
                <a:srgbClr val="2F5496"/>
              </a:solidFill>
              <a:latin typeface="Arial" panose="020B0604020202020204"/>
              <a:ea typeface="Arial" panose="020B0604020202020204"/>
              <a:cs typeface="Arial" panose="020B0604020202020204"/>
              <a:sym typeface="Arial" panose="020B0604020202020204"/>
            </a:endParaRPr>
          </a:p>
        </p:txBody>
      </p:sp>
      <p:grpSp>
        <p:nvGrpSpPr>
          <p:cNvPr id="196" name="Google Shape;196;p22"/>
          <p:cNvGrpSpPr/>
          <p:nvPr/>
        </p:nvGrpSpPr>
        <p:grpSpPr>
          <a:xfrm>
            <a:off x="5924550" y="2521044"/>
            <a:ext cx="6268085" cy="3245485"/>
            <a:chOff x="573618" y="1633030"/>
            <a:chExt cx="6087679" cy="3099870"/>
          </a:xfrm>
        </p:grpSpPr>
        <p:pic>
          <p:nvPicPr>
            <p:cNvPr id="197" name="Google Shape;197;p22"/>
            <p:cNvPicPr preferRelativeResize="0"/>
            <p:nvPr/>
          </p:nvPicPr>
          <p:blipFill rotWithShape="1">
            <a:blip r:embed="rId3"/>
            <a:srcRect b="95933"/>
            <a:stretch>
              <a:fillRect/>
            </a:stretch>
          </p:blipFill>
          <p:spPr>
            <a:xfrm>
              <a:off x="573618" y="1633030"/>
              <a:ext cx="6087679" cy="278897"/>
            </a:xfrm>
            <a:prstGeom prst="rect">
              <a:avLst/>
            </a:prstGeom>
            <a:noFill/>
            <a:ln>
              <a:noFill/>
            </a:ln>
          </p:spPr>
        </p:pic>
        <p:pic>
          <p:nvPicPr>
            <p:cNvPr id="198" name="Google Shape;198;p22"/>
            <p:cNvPicPr preferRelativeResize="0"/>
            <p:nvPr/>
          </p:nvPicPr>
          <p:blipFill rotWithShape="1">
            <a:blip r:embed="rId3"/>
            <a:srcRect t="58028"/>
            <a:stretch>
              <a:fillRect/>
            </a:stretch>
          </p:blipFill>
          <p:spPr>
            <a:xfrm>
              <a:off x="573618" y="1854470"/>
              <a:ext cx="6087679" cy="2878430"/>
            </a:xfrm>
            <a:prstGeom prst="rect">
              <a:avLst/>
            </a:prstGeom>
            <a:noFill/>
            <a:ln>
              <a:noFill/>
            </a:ln>
          </p:spPr>
        </p:pic>
      </p:grpSp>
      <p:sp>
        <p:nvSpPr>
          <p:cNvPr id="3" name="文本框 2"/>
          <p:cNvSpPr txBox="1"/>
          <p:nvPr/>
        </p:nvSpPr>
        <p:spPr>
          <a:xfrm>
            <a:off x="7391400" y="1846411"/>
            <a:ext cx="6096000" cy="461665"/>
          </a:xfrm>
          <a:prstGeom prst="rect">
            <a:avLst/>
          </a:prstGeom>
          <a:noFill/>
        </p:spPr>
        <p:txBody>
          <a:bodyPr wrap="square" rtlCol="0" anchor="t">
            <a:spAutoFit/>
          </a:bodyPr>
          <a:lstStyle/>
          <a:p>
            <a:r>
              <a:rPr lang="en-US" sz="2400" b="1" dirty="0">
                <a:solidFill>
                  <a:srgbClr val="2F5496"/>
                </a:solidFill>
                <a:latin typeface="Arial" panose="020B0604020202020204"/>
                <a:ea typeface="Arial" panose="020B0604020202020204"/>
                <a:cs typeface="Arial" panose="020B0604020202020204"/>
                <a:sym typeface="Arial" panose="020B0604020202020204"/>
              </a:rPr>
              <a:t>New Modality</a:t>
            </a:r>
            <a:endParaRPr lang="en-US" altLang="en-US" sz="2400" b="1" dirty="0">
              <a:solidFill>
                <a:srgbClr val="2F5496"/>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p:nvPr/>
        </p:nvSpPr>
        <p:spPr>
          <a:xfrm>
            <a:off x="0" y="-27517"/>
            <a:ext cx="12192000" cy="699575"/>
          </a:xfrm>
          <a:prstGeom prst="rect">
            <a:avLst/>
          </a:prstGeom>
          <a:solidFill>
            <a:srgbClr val="1C4587"/>
          </a:solid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US" sz="2800" b="1">
                <a:solidFill>
                  <a:srgbClr val="FFFFFF"/>
                </a:solidFill>
                <a:latin typeface="Arial" panose="020B0604020202020204"/>
                <a:ea typeface="Arial" panose="020B0604020202020204"/>
                <a:cs typeface="Arial" panose="020B0604020202020204"/>
                <a:sym typeface="Arial" panose="020B0604020202020204"/>
              </a:rPr>
              <a:t>CellForge – Agentic Design of Virtual Cell Models</a:t>
            </a:r>
          </a:p>
        </p:txBody>
      </p:sp>
      <p:pic>
        <p:nvPicPr>
          <p:cNvPr id="208" name="Google Shape;208;p23"/>
          <p:cNvPicPr preferRelativeResize="0"/>
          <p:nvPr/>
        </p:nvPicPr>
        <p:blipFill rotWithShape="1">
          <a:blip r:embed="rId3"/>
          <a:srcRect t="24075"/>
          <a:stretch>
            <a:fillRect/>
          </a:stretch>
        </p:blipFill>
        <p:spPr>
          <a:xfrm>
            <a:off x="0" y="1914581"/>
            <a:ext cx="12420600" cy="4791019"/>
          </a:xfrm>
          <a:prstGeom prst="rect">
            <a:avLst/>
          </a:prstGeom>
          <a:noFill/>
          <a:ln>
            <a:noFill/>
          </a:ln>
        </p:spPr>
      </p:pic>
      <p:sp>
        <p:nvSpPr>
          <p:cNvPr id="209" name="Google Shape;209;p23"/>
          <p:cNvSpPr txBox="1"/>
          <p:nvPr/>
        </p:nvSpPr>
        <p:spPr>
          <a:xfrm>
            <a:off x="471516" y="816286"/>
            <a:ext cx="11554509"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2F5496"/>
                </a:solidFill>
                <a:latin typeface="Arial" panose="020B0604020202020204"/>
                <a:ea typeface="Arial" panose="020B0604020202020204"/>
                <a:cs typeface="Arial" panose="020B0604020202020204"/>
                <a:sym typeface="Arial" panose="020B0604020202020204"/>
              </a:rPr>
              <a:t>Results:  Benchmarking Quality of Cell Representation of CellForge Created Models.</a:t>
            </a:r>
          </a:p>
        </p:txBody>
      </p:sp>
    </p:spTree>
  </p:cSld>
  <p:clrMapOvr>
    <a:masterClrMapping/>
  </p:clrMapOvr>
</p:sld>
</file>

<file path=ppt/theme/theme1.xml><?xml version="1.0" encoding="utf-8"?>
<a:theme xmlns:a="http://schemas.openxmlformats.org/drawingml/2006/main" name="Content Slide- Master">
  <a:themeElements>
    <a:clrScheme name="New YSM Webcolors- 1-12-2020">
      <a:dk1>
        <a:srgbClr val="000000"/>
      </a:dk1>
      <a:lt1>
        <a:srgbClr val="FFFFFF"/>
      </a:lt1>
      <a:dk2>
        <a:srgbClr val="224570"/>
      </a:dk2>
      <a:lt2>
        <a:srgbClr val="E7E6E6"/>
      </a:lt2>
      <a:accent1>
        <a:srgbClr val="1271E3"/>
      </a:accent1>
      <a:accent2>
        <a:srgbClr val="E96051"/>
      </a:accent2>
      <a:accent3>
        <a:srgbClr val="71939C"/>
      </a:accent3>
      <a:accent4>
        <a:srgbClr val="444C57"/>
      </a:accent4>
      <a:accent5>
        <a:srgbClr val="FFB833"/>
      </a:accent5>
      <a:accent6>
        <a:srgbClr val="3BB3E5"/>
      </a:accent6>
      <a:hlink>
        <a:srgbClr val="4B617C"/>
      </a:hlink>
      <a:folHlink>
        <a:srgbClr val="B3E7F8"/>
      </a:folHlink>
    </a:clrScheme>
    <a:fontScheme name="Custom 2">
      <a:majorFont>
        <a:latin typeface="Times New Roman"/>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a:solidFill>
              <a:schemeClr val="tx2"/>
            </a:solidFill>
            <a:latin typeface="+mn-lt"/>
          </a:defRPr>
        </a:defPPr>
      </a:lstStyle>
    </a:txDef>
  </a:objectDefaults>
  <a:extraClrSchemeLst/>
  <a:extLst>
    <a:ext uri="{05A4C25C-085E-4340-85A3-A5531E510DB2}">
      <thm15:themeFamily xmlns:thm15="http://schemas.microsoft.com/office/thememl/2012/main" name="Presentation26" id="{AE23C7B2-4889-7143-91C7-C9D076B9C18C}" vid="{D5584349-9AC3-0947-BF6C-B9243D998C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imes New Roman"/>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39242</TotalTime>
  <Words>1618</Words>
  <Application>Microsoft Macintosh PowerPoint</Application>
  <PresentationFormat>Widescreen</PresentationFormat>
  <Paragraphs>100</Paragraphs>
  <Slides>19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Aptos Bold</vt:lpstr>
      <vt:lpstr>Proxima Nova Regular</vt:lpstr>
      <vt:lpstr>黑体</vt:lpstr>
      <vt:lpstr>YaleNew</vt:lpstr>
      <vt:lpstr>Abadi</vt:lpstr>
      <vt:lpstr>Arial</vt:lpstr>
      <vt:lpstr>Georgia</vt:lpstr>
      <vt:lpstr>Microsoft Sans Serif</vt:lpstr>
      <vt:lpstr>Roboto</vt:lpstr>
      <vt:lpstr>Times New Roman</vt:lpstr>
      <vt:lpstr>Content Slide- Master</vt:lpstr>
      <vt:lpstr>CellForge: Agentic Design of Virtual Cell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Maturo, Laura</dc:creator>
  <cp:lastModifiedBy>Tang, Xiangru</cp:lastModifiedBy>
  <cp:revision>915</cp:revision>
  <cp:lastPrinted>2020-06-12T14:24:39Z</cp:lastPrinted>
  <dcterms:created xsi:type="dcterms:W3CDTF">2020-01-12T16:52:19Z</dcterms:created>
  <dcterms:modified xsi:type="dcterms:W3CDTF">2026-01-26T05:19:48Z</dcterms:modified>
</cp:coreProperties>
</file>